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861" r:id="rId2"/>
    <p:sldId id="858" r:id="rId3"/>
    <p:sldId id="881" r:id="rId4"/>
    <p:sldId id="910" r:id="rId5"/>
    <p:sldId id="914" r:id="rId6"/>
    <p:sldId id="357" r:id="rId7"/>
    <p:sldId id="916" r:id="rId8"/>
    <p:sldId id="915" r:id="rId9"/>
    <p:sldId id="917" r:id="rId10"/>
    <p:sldId id="918" r:id="rId11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FF66"/>
    <a:srgbClr val="FF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9" autoAdjust="0"/>
    <p:restoredTop sz="82428" autoAdjust="0"/>
  </p:normalViewPr>
  <p:slideViewPr>
    <p:cSldViewPr>
      <p:cViewPr varScale="1">
        <p:scale>
          <a:sx n="204" d="100"/>
          <a:sy n="204" d="100"/>
        </p:scale>
        <p:origin x="216" y="3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5/6/20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5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5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7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3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Philippians 1:1-11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89856" y="625252"/>
            <a:ext cx="7164288" cy="38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baseline="300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And it is my prayer that your love may abound more and more, with knowledge and all discernment, </a:t>
            </a:r>
            <a:r>
              <a:rPr lang="en-US" sz="2800" b="1" baseline="300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10 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so that you may approve what is excellent, and so be pure and blameless for the day of Christ, </a:t>
            </a:r>
            <a:r>
              <a:rPr lang="en-US" sz="2800" b="1" baseline="300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filled with the fruit of righteousness that comes through Jesus Christ, to the glory and praise of God.</a:t>
            </a:r>
            <a:r>
              <a:rPr lang="en-AU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endParaRPr lang="en-AU" sz="2600" dirty="0">
              <a:solidFill>
                <a:schemeClr val="bg1"/>
              </a:solidFill>
              <a:latin typeface="Comic Sans MS" panose="030F09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(ESV)</a:t>
            </a:r>
            <a:r>
              <a:rPr lang="en-AU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Paul and Timothy, servants of Christ Jesus, </a:t>
            </a:r>
            <a:endParaRPr lang="en-AU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 all the saints in Christ Jesus who are at Philippi, with the overseers and deacons: </a:t>
            </a:r>
            <a:endParaRPr lang="en-AU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Grace to you and peace from God our Father and the Lord Jesus Christ. </a:t>
            </a:r>
            <a:endParaRPr lang="en-AU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800" b="1" baseline="30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 thank my God in all my remembrance of you,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always in every prayer of mine for you all making my prayer with joy,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because of your partnership in the gospel from the first day until now.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I am sure of this, that he who began a good work in you will bring it to completion at the day of Jesus Christ. </a:t>
            </a:r>
            <a:endParaRPr lang="en-AU" sz="2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9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7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8 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For God is my witness, how I yearn for you all with the affection of Christ Jesus.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it is my prayer that your love may abound more and more, with knowledge and all discernment,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10 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so that you may approve what is excellent, and so be pure and blameless for the day of Christ, 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11 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filled with the fruit of righteousness that comes through Jesus Christ, to the glory and praise of God.</a:t>
            </a:r>
            <a:r>
              <a:rPr lang="en-AU" sz="2800" dirty="0">
                <a:solidFill>
                  <a:schemeClr val="bg1"/>
                </a:solidFill>
              </a:rPr>
              <a:t> </a:t>
            </a:r>
            <a:endParaRPr lang="en-AU" sz="2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1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 of region">
            <a:extLst>
              <a:ext uri="{FF2B5EF4-FFF2-40B4-BE49-F238E27FC236}">
                <a16:creationId xmlns:a16="http://schemas.microsoft.com/office/drawing/2014/main" id="{04603653-C9D6-3543-823B-36A57276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" y="22855"/>
            <a:ext cx="7051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B0F0CB-60D0-0342-8C5A-B4CAB5809BC8}"/>
              </a:ext>
            </a:extLst>
          </p:cNvPr>
          <p:cNvCxnSpPr/>
          <p:nvPr/>
        </p:nvCxnSpPr>
        <p:spPr>
          <a:xfrm flipH="1">
            <a:off x="3923928" y="841276"/>
            <a:ext cx="432048" cy="432048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39F860-76FA-0A4F-8C0F-5D962921D2E2}"/>
              </a:ext>
            </a:extLst>
          </p:cNvPr>
          <p:cNvSpPr txBox="1"/>
          <p:nvPr/>
        </p:nvSpPr>
        <p:spPr>
          <a:xfrm>
            <a:off x="4355976" y="485540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Troas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8200B8-A1B6-604B-A642-C9EDA6540141}"/>
              </a:ext>
            </a:extLst>
          </p:cNvPr>
          <p:cNvCxnSpPr/>
          <p:nvPr/>
        </p:nvCxnSpPr>
        <p:spPr>
          <a:xfrm flipH="1">
            <a:off x="3143605" y="422824"/>
            <a:ext cx="432048" cy="432048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03E3E9-AD9C-E545-9312-FCE0FD13E9C2}"/>
              </a:ext>
            </a:extLst>
          </p:cNvPr>
          <p:cNvSpPr txBox="1"/>
          <p:nvPr/>
        </p:nvSpPr>
        <p:spPr>
          <a:xfrm>
            <a:off x="3621038" y="11807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Philippi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3789C5-A08D-1C40-9CA3-AA7B6CB58111}"/>
              </a:ext>
            </a:extLst>
          </p:cNvPr>
          <p:cNvCxnSpPr>
            <a:cxnSpLocks/>
          </p:cNvCxnSpPr>
          <p:nvPr/>
        </p:nvCxnSpPr>
        <p:spPr>
          <a:xfrm flipV="1">
            <a:off x="7020272" y="4631821"/>
            <a:ext cx="356157" cy="313911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D24CAD-B278-3D4E-ADDC-839C7F239F7B}"/>
              </a:ext>
            </a:extLst>
          </p:cNvPr>
          <p:cNvSpPr txBox="1"/>
          <p:nvPr/>
        </p:nvSpPr>
        <p:spPr>
          <a:xfrm>
            <a:off x="6150593" y="485244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Jerusalem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FDE4DD-BBB7-734A-B10F-28040683653C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252176" y="2854296"/>
            <a:ext cx="295169" cy="129244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46A516-4C6C-A941-AB60-E22CA7530111}"/>
              </a:ext>
            </a:extLst>
          </p:cNvPr>
          <p:cNvSpPr txBox="1"/>
          <p:nvPr/>
        </p:nvSpPr>
        <p:spPr>
          <a:xfrm>
            <a:off x="6298069" y="27988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Antioch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0FDEA7-1007-DB45-B3B7-0BDABFBEE494}"/>
              </a:ext>
            </a:extLst>
          </p:cNvPr>
          <p:cNvSpPr txBox="1"/>
          <p:nvPr/>
        </p:nvSpPr>
        <p:spPr>
          <a:xfrm>
            <a:off x="1251318" y="19320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Thessalonica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E11D95-86A7-9A49-B4E5-2C47F7561A4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503505" y="518163"/>
            <a:ext cx="170081" cy="567446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DEC19F-C5F4-8542-9989-B8738E56A385}"/>
              </a:ext>
            </a:extLst>
          </p:cNvPr>
          <p:cNvSpPr txBox="1"/>
          <p:nvPr/>
        </p:nvSpPr>
        <p:spPr>
          <a:xfrm>
            <a:off x="1580957" y="163336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Athens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F4DC24-4E0A-E74B-9C0F-05BBEDE3C143}"/>
              </a:ext>
            </a:extLst>
          </p:cNvPr>
          <p:cNvCxnSpPr>
            <a:cxnSpLocks/>
          </p:cNvCxnSpPr>
          <p:nvPr/>
        </p:nvCxnSpPr>
        <p:spPr>
          <a:xfrm>
            <a:off x="2483768" y="1921396"/>
            <a:ext cx="377826" cy="240983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E4100A0-692D-5149-90EA-850911E64679}"/>
              </a:ext>
            </a:extLst>
          </p:cNvPr>
          <p:cNvSpPr txBox="1"/>
          <p:nvPr/>
        </p:nvSpPr>
        <p:spPr>
          <a:xfrm>
            <a:off x="6150593" y="15452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Galatia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95848-8AF1-EF41-897F-708068A5ED4C}"/>
              </a:ext>
            </a:extLst>
          </p:cNvPr>
          <p:cNvSpPr txBox="1"/>
          <p:nvPr/>
        </p:nvSpPr>
        <p:spPr>
          <a:xfrm>
            <a:off x="4807337" y="15860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Phrygia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216A6F-4BC1-1E4D-A690-085A6911F4CD}"/>
              </a:ext>
            </a:extLst>
          </p:cNvPr>
          <p:cNvSpPr txBox="1"/>
          <p:nvPr/>
        </p:nvSpPr>
        <p:spPr>
          <a:xfrm rot="19775097">
            <a:off x="1280684" y="66590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Macedonia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390B09-A5D0-084B-AE5B-A32D6B6ED500}"/>
              </a:ext>
            </a:extLst>
          </p:cNvPr>
          <p:cNvSpPr txBox="1"/>
          <p:nvPr/>
        </p:nvSpPr>
        <p:spPr>
          <a:xfrm>
            <a:off x="1250715" y="227518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Corinth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F319AC-E669-FA49-BDB3-F336AEC7D2EB}"/>
              </a:ext>
            </a:extLst>
          </p:cNvPr>
          <p:cNvCxnSpPr>
            <a:cxnSpLocks/>
          </p:cNvCxnSpPr>
          <p:nvPr/>
        </p:nvCxnSpPr>
        <p:spPr>
          <a:xfrm flipV="1">
            <a:off x="2151828" y="2229782"/>
            <a:ext cx="436717" cy="211444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5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B88C46-D010-C94E-A0C1-03612117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698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F7BA18-AB75-EC49-93B5-BCB61C8908B2}"/>
              </a:ext>
            </a:extLst>
          </p:cNvPr>
          <p:cNvCxnSpPr>
            <a:cxnSpLocks/>
          </p:cNvCxnSpPr>
          <p:nvPr/>
        </p:nvCxnSpPr>
        <p:spPr>
          <a:xfrm>
            <a:off x="5076056" y="881926"/>
            <a:ext cx="1" cy="751438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99B6F6C-5648-C54C-BB6A-B0FE0405B659}"/>
              </a:ext>
            </a:extLst>
          </p:cNvPr>
          <p:cNvSpPr txBox="1"/>
          <p:nvPr/>
        </p:nvSpPr>
        <p:spPr>
          <a:xfrm>
            <a:off x="4611826" y="501670"/>
            <a:ext cx="92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Philippi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BE071D-F6C5-B647-9198-7CA6A5529BF2}"/>
              </a:ext>
            </a:extLst>
          </p:cNvPr>
          <p:cNvSpPr txBox="1"/>
          <p:nvPr/>
        </p:nvSpPr>
        <p:spPr>
          <a:xfrm>
            <a:off x="851677" y="1527166"/>
            <a:ext cx="92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Italy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8381C-B483-2D40-99F6-00537D963FDF}"/>
              </a:ext>
            </a:extLst>
          </p:cNvPr>
          <p:cNvSpPr txBox="1"/>
          <p:nvPr/>
        </p:nvSpPr>
        <p:spPr>
          <a:xfrm>
            <a:off x="3141950" y="2159554"/>
            <a:ext cx="99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Greece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80D68-F792-CF4C-B607-8D3DB34CA9BB}"/>
              </a:ext>
            </a:extLst>
          </p:cNvPr>
          <p:cNvSpPr txBox="1"/>
          <p:nvPr/>
        </p:nvSpPr>
        <p:spPr>
          <a:xfrm>
            <a:off x="7004649" y="2663756"/>
            <a:ext cx="99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Turkey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66D22C-A661-C446-8863-4D952DB89231}"/>
              </a:ext>
            </a:extLst>
          </p:cNvPr>
          <p:cNvSpPr txBox="1"/>
          <p:nvPr/>
        </p:nvSpPr>
        <p:spPr>
          <a:xfrm>
            <a:off x="5540285" y="512594"/>
            <a:ext cx="117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Bulgaria</a:t>
            </a:r>
          </a:p>
        </p:txBody>
      </p:sp>
    </p:spTree>
    <p:extLst>
      <p:ext uri="{BB962C8B-B14F-4D97-AF65-F5344CB8AC3E}">
        <p14:creationId xmlns:p14="http://schemas.microsoft.com/office/powerpoint/2010/main" val="144109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09 at 10.18.58 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3279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63372" y="2946400"/>
            <a:ext cx="2245497" cy="990600"/>
          </a:xfrm>
          <a:custGeom>
            <a:avLst/>
            <a:gdLst>
              <a:gd name="connsiteX0" fmla="*/ 2124847 w 2245497"/>
              <a:gd name="connsiteY0" fmla="*/ 990600 h 990600"/>
              <a:gd name="connsiteX1" fmla="*/ 2169297 w 2245497"/>
              <a:gd name="connsiteY1" fmla="*/ 946150 h 990600"/>
              <a:gd name="connsiteX2" fmla="*/ 2194697 w 2245497"/>
              <a:gd name="connsiteY2" fmla="*/ 908050 h 990600"/>
              <a:gd name="connsiteX3" fmla="*/ 2213747 w 2245497"/>
              <a:gd name="connsiteY3" fmla="*/ 850900 h 990600"/>
              <a:gd name="connsiteX4" fmla="*/ 2220097 w 2245497"/>
              <a:gd name="connsiteY4" fmla="*/ 831850 h 990600"/>
              <a:gd name="connsiteX5" fmla="*/ 2239147 w 2245497"/>
              <a:gd name="connsiteY5" fmla="*/ 749300 h 990600"/>
              <a:gd name="connsiteX6" fmla="*/ 2245497 w 2245497"/>
              <a:gd name="connsiteY6" fmla="*/ 730250 h 990600"/>
              <a:gd name="connsiteX7" fmla="*/ 2239147 w 2245497"/>
              <a:gd name="connsiteY7" fmla="*/ 660400 h 990600"/>
              <a:gd name="connsiteX8" fmla="*/ 2226447 w 2245497"/>
              <a:gd name="connsiteY8" fmla="*/ 622300 h 990600"/>
              <a:gd name="connsiteX9" fmla="*/ 2207397 w 2245497"/>
              <a:gd name="connsiteY9" fmla="*/ 609600 h 990600"/>
              <a:gd name="connsiteX10" fmla="*/ 2194697 w 2245497"/>
              <a:gd name="connsiteY10" fmla="*/ 590550 h 990600"/>
              <a:gd name="connsiteX11" fmla="*/ 2156597 w 2245497"/>
              <a:gd name="connsiteY11" fmla="*/ 571500 h 990600"/>
              <a:gd name="connsiteX12" fmla="*/ 2137547 w 2245497"/>
              <a:gd name="connsiteY12" fmla="*/ 558800 h 990600"/>
              <a:gd name="connsiteX13" fmla="*/ 2118497 w 2245497"/>
              <a:gd name="connsiteY13" fmla="*/ 552450 h 990600"/>
              <a:gd name="connsiteX14" fmla="*/ 2099447 w 2245497"/>
              <a:gd name="connsiteY14" fmla="*/ 539750 h 990600"/>
              <a:gd name="connsiteX15" fmla="*/ 2048647 w 2245497"/>
              <a:gd name="connsiteY15" fmla="*/ 520700 h 990600"/>
              <a:gd name="connsiteX16" fmla="*/ 1972447 w 2245497"/>
              <a:gd name="connsiteY16" fmla="*/ 527050 h 990600"/>
              <a:gd name="connsiteX17" fmla="*/ 1927997 w 2245497"/>
              <a:gd name="connsiteY17" fmla="*/ 539750 h 990600"/>
              <a:gd name="connsiteX18" fmla="*/ 1896247 w 2245497"/>
              <a:gd name="connsiteY18" fmla="*/ 565150 h 990600"/>
              <a:gd name="connsiteX19" fmla="*/ 1883547 w 2245497"/>
              <a:gd name="connsiteY19" fmla="*/ 584200 h 990600"/>
              <a:gd name="connsiteX20" fmla="*/ 1845447 w 2245497"/>
              <a:gd name="connsiteY20" fmla="*/ 596900 h 990600"/>
              <a:gd name="connsiteX21" fmla="*/ 1794647 w 2245497"/>
              <a:gd name="connsiteY21" fmla="*/ 609600 h 990600"/>
              <a:gd name="connsiteX22" fmla="*/ 1756547 w 2245497"/>
              <a:gd name="connsiteY22" fmla="*/ 622300 h 990600"/>
              <a:gd name="connsiteX23" fmla="*/ 1737497 w 2245497"/>
              <a:gd name="connsiteY23" fmla="*/ 628650 h 990600"/>
              <a:gd name="connsiteX24" fmla="*/ 1686697 w 2245497"/>
              <a:gd name="connsiteY24" fmla="*/ 635000 h 990600"/>
              <a:gd name="connsiteX25" fmla="*/ 1629547 w 2245497"/>
              <a:gd name="connsiteY25" fmla="*/ 647700 h 990600"/>
              <a:gd name="connsiteX26" fmla="*/ 1591447 w 2245497"/>
              <a:gd name="connsiteY26" fmla="*/ 660400 h 990600"/>
              <a:gd name="connsiteX27" fmla="*/ 1572397 w 2245497"/>
              <a:gd name="connsiteY27" fmla="*/ 673100 h 990600"/>
              <a:gd name="connsiteX28" fmla="*/ 1426347 w 2245497"/>
              <a:gd name="connsiteY28" fmla="*/ 654050 h 990600"/>
              <a:gd name="connsiteX29" fmla="*/ 1388247 w 2245497"/>
              <a:gd name="connsiteY29" fmla="*/ 641350 h 990600"/>
              <a:gd name="connsiteX30" fmla="*/ 1369197 w 2245497"/>
              <a:gd name="connsiteY30" fmla="*/ 628650 h 990600"/>
              <a:gd name="connsiteX31" fmla="*/ 1362847 w 2245497"/>
              <a:gd name="connsiteY31" fmla="*/ 533400 h 990600"/>
              <a:gd name="connsiteX32" fmla="*/ 1388247 w 2245497"/>
              <a:gd name="connsiteY32" fmla="*/ 495300 h 990600"/>
              <a:gd name="connsiteX33" fmla="*/ 1400947 w 2245497"/>
              <a:gd name="connsiteY33" fmla="*/ 476250 h 990600"/>
              <a:gd name="connsiteX34" fmla="*/ 1413647 w 2245497"/>
              <a:gd name="connsiteY34" fmla="*/ 419100 h 990600"/>
              <a:gd name="connsiteX35" fmla="*/ 1394597 w 2245497"/>
              <a:gd name="connsiteY35" fmla="*/ 342900 h 990600"/>
              <a:gd name="connsiteX36" fmla="*/ 1369197 w 2245497"/>
              <a:gd name="connsiteY36" fmla="*/ 336550 h 990600"/>
              <a:gd name="connsiteX37" fmla="*/ 1324747 w 2245497"/>
              <a:gd name="connsiteY37" fmla="*/ 317500 h 990600"/>
              <a:gd name="connsiteX38" fmla="*/ 1248547 w 2245497"/>
              <a:gd name="connsiteY38" fmla="*/ 330200 h 990600"/>
              <a:gd name="connsiteX39" fmla="*/ 1229497 w 2245497"/>
              <a:gd name="connsiteY39" fmla="*/ 336550 h 990600"/>
              <a:gd name="connsiteX40" fmla="*/ 1197747 w 2245497"/>
              <a:gd name="connsiteY40" fmla="*/ 342900 h 990600"/>
              <a:gd name="connsiteX41" fmla="*/ 1172347 w 2245497"/>
              <a:gd name="connsiteY41" fmla="*/ 349250 h 990600"/>
              <a:gd name="connsiteX42" fmla="*/ 1089797 w 2245497"/>
              <a:gd name="connsiteY42" fmla="*/ 355600 h 990600"/>
              <a:gd name="connsiteX43" fmla="*/ 854847 w 2245497"/>
              <a:gd name="connsiteY43" fmla="*/ 349250 h 990600"/>
              <a:gd name="connsiteX44" fmla="*/ 816747 w 2245497"/>
              <a:gd name="connsiteY44" fmla="*/ 342900 h 990600"/>
              <a:gd name="connsiteX45" fmla="*/ 772297 w 2245497"/>
              <a:gd name="connsiteY45" fmla="*/ 336550 h 990600"/>
              <a:gd name="connsiteX46" fmla="*/ 588147 w 2245497"/>
              <a:gd name="connsiteY46" fmla="*/ 342900 h 990600"/>
              <a:gd name="connsiteX47" fmla="*/ 480197 w 2245497"/>
              <a:gd name="connsiteY47" fmla="*/ 342900 h 990600"/>
              <a:gd name="connsiteX48" fmla="*/ 429397 w 2245497"/>
              <a:gd name="connsiteY48" fmla="*/ 330200 h 990600"/>
              <a:gd name="connsiteX49" fmla="*/ 391297 w 2245497"/>
              <a:gd name="connsiteY49" fmla="*/ 317500 h 990600"/>
              <a:gd name="connsiteX50" fmla="*/ 372247 w 2245497"/>
              <a:gd name="connsiteY50" fmla="*/ 311150 h 990600"/>
              <a:gd name="connsiteX51" fmla="*/ 346847 w 2245497"/>
              <a:gd name="connsiteY51" fmla="*/ 304800 h 990600"/>
              <a:gd name="connsiteX52" fmla="*/ 302397 w 2245497"/>
              <a:gd name="connsiteY52" fmla="*/ 285750 h 990600"/>
              <a:gd name="connsiteX53" fmla="*/ 245247 w 2245497"/>
              <a:gd name="connsiteY53" fmla="*/ 273050 h 990600"/>
              <a:gd name="connsiteX54" fmla="*/ 181747 w 2245497"/>
              <a:gd name="connsiteY54" fmla="*/ 254000 h 990600"/>
              <a:gd name="connsiteX55" fmla="*/ 162697 w 2245497"/>
              <a:gd name="connsiteY55" fmla="*/ 241300 h 990600"/>
              <a:gd name="connsiteX56" fmla="*/ 143647 w 2245497"/>
              <a:gd name="connsiteY56" fmla="*/ 234950 h 990600"/>
              <a:gd name="connsiteX57" fmla="*/ 22997 w 2245497"/>
              <a:gd name="connsiteY57" fmla="*/ 228600 h 990600"/>
              <a:gd name="connsiteX58" fmla="*/ 3947 w 2245497"/>
              <a:gd name="connsiteY58" fmla="*/ 222250 h 990600"/>
              <a:gd name="connsiteX59" fmla="*/ 10297 w 2245497"/>
              <a:gd name="connsiteY59" fmla="*/ 127000 h 990600"/>
              <a:gd name="connsiteX60" fmla="*/ 16647 w 2245497"/>
              <a:gd name="connsiteY60" fmla="*/ 107950 h 990600"/>
              <a:gd name="connsiteX61" fmla="*/ 22997 w 2245497"/>
              <a:gd name="connsiteY61" fmla="*/ 82550 h 990600"/>
              <a:gd name="connsiteX62" fmla="*/ 16647 w 2245497"/>
              <a:gd name="connsiteY62" fmla="*/ 19050 h 990600"/>
              <a:gd name="connsiteX63" fmla="*/ 10297 w 2245497"/>
              <a:gd name="connsiteY63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45497" h="990600">
                <a:moveTo>
                  <a:pt x="2124847" y="990600"/>
                </a:moveTo>
                <a:cubicBezTo>
                  <a:pt x="2195502" y="943496"/>
                  <a:pt x="2146286" y="987570"/>
                  <a:pt x="2169297" y="946150"/>
                </a:cubicBezTo>
                <a:cubicBezTo>
                  <a:pt x="2176710" y="932807"/>
                  <a:pt x="2189870" y="922530"/>
                  <a:pt x="2194697" y="908050"/>
                </a:cubicBezTo>
                <a:lnTo>
                  <a:pt x="2213747" y="850900"/>
                </a:lnTo>
                <a:lnTo>
                  <a:pt x="2220097" y="831850"/>
                </a:lnTo>
                <a:cubicBezTo>
                  <a:pt x="2228340" y="774148"/>
                  <a:pt x="2221714" y="801599"/>
                  <a:pt x="2239147" y="749300"/>
                </a:cubicBezTo>
                <a:lnTo>
                  <a:pt x="2245497" y="730250"/>
                </a:lnTo>
                <a:cubicBezTo>
                  <a:pt x="2243380" y="706967"/>
                  <a:pt x="2243210" y="683424"/>
                  <a:pt x="2239147" y="660400"/>
                </a:cubicBezTo>
                <a:cubicBezTo>
                  <a:pt x="2236821" y="647217"/>
                  <a:pt x="2237586" y="629726"/>
                  <a:pt x="2226447" y="622300"/>
                </a:cubicBezTo>
                <a:lnTo>
                  <a:pt x="2207397" y="609600"/>
                </a:lnTo>
                <a:cubicBezTo>
                  <a:pt x="2203164" y="603250"/>
                  <a:pt x="2200093" y="595946"/>
                  <a:pt x="2194697" y="590550"/>
                </a:cubicBezTo>
                <a:cubicBezTo>
                  <a:pt x="2176499" y="572352"/>
                  <a:pt x="2177255" y="581829"/>
                  <a:pt x="2156597" y="571500"/>
                </a:cubicBezTo>
                <a:cubicBezTo>
                  <a:pt x="2149771" y="568087"/>
                  <a:pt x="2144373" y="562213"/>
                  <a:pt x="2137547" y="558800"/>
                </a:cubicBezTo>
                <a:cubicBezTo>
                  <a:pt x="2131560" y="555807"/>
                  <a:pt x="2124484" y="555443"/>
                  <a:pt x="2118497" y="552450"/>
                </a:cubicBezTo>
                <a:cubicBezTo>
                  <a:pt x="2111671" y="549037"/>
                  <a:pt x="2106273" y="543163"/>
                  <a:pt x="2099447" y="539750"/>
                </a:cubicBezTo>
                <a:cubicBezTo>
                  <a:pt x="2084261" y="532157"/>
                  <a:pt x="2065134" y="526196"/>
                  <a:pt x="2048647" y="520700"/>
                </a:cubicBezTo>
                <a:cubicBezTo>
                  <a:pt x="2023247" y="522817"/>
                  <a:pt x="1997738" y="523889"/>
                  <a:pt x="1972447" y="527050"/>
                </a:cubicBezTo>
                <a:cubicBezTo>
                  <a:pt x="1959690" y="528645"/>
                  <a:pt x="1940650" y="535532"/>
                  <a:pt x="1927997" y="539750"/>
                </a:cubicBezTo>
                <a:cubicBezTo>
                  <a:pt x="1891601" y="594345"/>
                  <a:pt x="1940064" y="530097"/>
                  <a:pt x="1896247" y="565150"/>
                </a:cubicBezTo>
                <a:cubicBezTo>
                  <a:pt x="1890288" y="569918"/>
                  <a:pt x="1890019" y="580155"/>
                  <a:pt x="1883547" y="584200"/>
                </a:cubicBezTo>
                <a:cubicBezTo>
                  <a:pt x="1872195" y="591295"/>
                  <a:pt x="1858147" y="592667"/>
                  <a:pt x="1845447" y="596900"/>
                </a:cubicBezTo>
                <a:cubicBezTo>
                  <a:pt x="1787645" y="616167"/>
                  <a:pt x="1878937" y="586612"/>
                  <a:pt x="1794647" y="609600"/>
                </a:cubicBezTo>
                <a:cubicBezTo>
                  <a:pt x="1781732" y="613122"/>
                  <a:pt x="1769247" y="618067"/>
                  <a:pt x="1756547" y="622300"/>
                </a:cubicBezTo>
                <a:cubicBezTo>
                  <a:pt x="1750197" y="624417"/>
                  <a:pt x="1744139" y="627820"/>
                  <a:pt x="1737497" y="628650"/>
                </a:cubicBezTo>
                <a:lnTo>
                  <a:pt x="1686697" y="635000"/>
                </a:lnTo>
                <a:cubicBezTo>
                  <a:pt x="1632193" y="653168"/>
                  <a:pt x="1718952" y="625349"/>
                  <a:pt x="1629547" y="647700"/>
                </a:cubicBezTo>
                <a:cubicBezTo>
                  <a:pt x="1616560" y="650947"/>
                  <a:pt x="1602586" y="652974"/>
                  <a:pt x="1591447" y="660400"/>
                </a:cubicBezTo>
                <a:lnTo>
                  <a:pt x="1572397" y="673100"/>
                </a:lnTo>
                <a:cubicBezTo>
                  <a:pt x="1506259" y="668691"/>
                  <a:pt x="1482495" y="672766"/>
                  <a:pt x="1426347" y="654050"/>
                </a:cubicBezTo>
                <a:cubicBezTo>
                  <a:pt x="1413647" y="649817"/>
                  <a:pt x="1399386" y="648776"/>
                  <a:pt x="1388247" y="641350"/>
                </a:cubicBezTo>
                <a:lnTo>
                  <a:pt x="1369197" y="628650"/>
                </a:lnTo>
                <a:cubicBezTo>
                  <a:pt x="1355903" y="588769"/>
                  <a:pt x="1347190" y="580370"/>
                  <a:pt x="1362847" y="533400"/>
                </a:cubicBezTo>
                <a:cubicBezTo>
                  <a:pt x="1367674" y="518920"/>
                  <a:pt x="1379780" y="508000"/>
                  <a:pt x="1388247" y="495300"/>
                </a:cubicBezTo>
                <a:cubicBezTo>
                  <a:pt x="1392480" y="488950"/>
                  <a:pt x="1398534" y="483490"/>
                  <a:pt x="1400947" y="476250"/>
                </a:cubicBezTo>
                <a:cubicBezTo>
                  <a:pt x="1411368" y="444986"/>
                  <a:pt x="1406197" y="463802"/>
                  <a:pt x="1413647" y="419100"/>
                </a:cubicBezTo>
                <a:cubicBezTo>
                  <a:pt x="1412314" y="407104"/>
                  <a:pt x="1415596" y="356899"/>
                  <a:pt x="1394597" y="342900"/>
                </a:cubicBezTo>
                <a:cubicBezTo>
                  <a:pt x="1387335" y="338059"/>
                  <a:pt x="1377664" y="338667"/>
                  <a:pt x="1369197" y="336550"/>
                </a:cubicBezTo>
                <a:cubicBezTo>
                  <a:pt x="1353643" y="326181"/>
                  <a:pt x="1345249" y="317500"/>
                  <a:pt x="1324747" y="317500"/>
                </a:cubicBezTo>
                <a:cubicBezTo>
                  <a:pt x="1313994" y="317500"/>
                  <a:pt x="1262969" y="326594"/>
                  <a:pt x="1248547" y="330200"/>
                </a:cubicBezTo>
                <a:cubicBezTo>
                  <a:pt x="1242053" y="331823"/>
                  <a:pt x="1235991" y="334927"/>
                  <a:pt x="1229497" y="336550"/>
                </a:cubicBezTo>
                <a:cubicBezTo>
                  <a:pt x="1219026" y="339168"/>
                  <a:pt x="1208283" y="340559"/>
                  <a:pt x="1197747" y="342900"/>
                </a:cubicBezTo>
                <a:cubicBezTo>
                  <a:pt x="1189228" y="344793"/>
                  <a:pt x="1181014" y="348230"/>
                  <a:pt x="1172347" y="349250"/>
                </a:cubicBezTo>
                <a:cubicBezTo>
                  <a:pt x="1144938" y="352475"/>
                  <a:pt x="1117314" y="353483"/>
                  <a:pt x="1089797" y="355600"/>
                </a:cubicBezTo>
                <a:lnTo>
                  <a:pt x="854847" y="349250"/>
                </a:lnTo>
                <a:cubicBezTo>
                  <a:pt x="841986" y="348652"/>
                  <a:pt x="829472" y="344858"/>
                  <a:pt x="816747" y="342900"/>
                </a:cubicBezTo>
                <a:cubicBezTo>
                  <a:pt x="801954" y="340624"/>
                  <a:pt x="787114" y="338667"/>
                  <a:pt x="772297" y="336550"/>
                </a:cubicBezTo>
                <a:lnTo>
                  <a:pt x="588147" y="342900"/>
                </a:lnTo>
                <a:cubicBezTo>
                  <a:pt x="489638" y="348085"/>
                  <a:pt x="571739" y="354343"/>
                  <a:pt x="480197" y="342900"/>
                </a:cubicBezTo>
                <a:cubicBezTo>
                  <a:pt x="422395" y="323633"/>
                  <a:pt x="513687" y="353188"/>
                  <a:pt x="429397" y="330200"/>
                </a:cubicBezTo>
                <a:cubicBezTo>
                  <a:pt x="416482" y="326678"/>
                  <a:pt x="403997" y="321733"/>
                  <a:pt x="391297" y="317500"/>
                </a:cubicBezTo>
                <a:cubicBezTo>
                  <a:pt x="384947" y="315383"/>
                  <a:pt x="378741" y="312773"/>
                  <a:pt x="372247" y="311150"/>
                </a:cubicBezTo>
                <a:cubicBezTo>
                  <a:pt x="363780" y="309033"/>
                  <a:pt x="355019" y="307864"/>
                  <a:pt x="346847" y="304800"/>
                </a:cubicBezTo>
                <a:cubicBezTo>
                  <a:pt x="310501" y="291170"/>
                  <a:pt x="333934" y="293634"/>
                  <a:pt x="302397" y="285750"/>
                </a:cubicBezTo>
                <a:cubicBezTo>
                  <a:pt x="290327" y="282733"/>
                  <a:pt x="258284" y="277939"/>
                  <a:pt x="245247" y="273050"/>
                </a:cubicBezTo>
                <a:cubicBezTo>
                  <a:pt x="186182" y="250900"/>
                  <a:pt x="259311" y="266927"/>
                  <a:pt x="181747" y="254000"/>
                </a:cubicBezTo>
                <a:cubicBezTo>
                  <a:pt x="175397" y="249767"/>
                  <a:pt x="169523" y="244713"/>
                  <a:pt x="162697" y="241300"/>
                </a:cubicBezTo>
                <a:cubicBezTo>
                  <a:pt x="156710" y="238307"/>
                  <a:pt x="150313" y="235556"/>
                  <a:pt x="143647" y="234950"/>
                </a:cubicBezTo>
                <a:cubicBezTo>
                  <a:pt x="103540" y="231304"/>
                  <a:pt x="63214" y="230717"/>
                  <a:pt x="22997" y="228600"/>
                </a:cubicBezTo>
                <a:cubicBezTo>
                  <a:pt x="16647" y="226483"/>
                  <a:pt x="4777" y="228892"/>
                  <a:pt x="3947" y="222250"/>
                </a:cubicBezTo>
                <a:cubicBezTo>
                  <a:pt x="0" y="190675"/>
                  <a:pt x="6783" y="158626"/>
                  <a:pt x="10297" y="127000"/>
                </a:cubicBezTo>
                <a:cubicBezTo>
                  <a:pt x="11036" y="120347"/>
                  <a:pt x="14808" y="114386"/>
                  <a:pt x="16647" y="107950"/>
                </a:cubicBezTo>
                <a:cubicBezTo>
                  <a:pt x="19045" y="99559"/>
                  <a:pt x="20880" y="91017"/>
                  <a:pt x="22997" y="82550"/>
                </a:cubicBezTo>
                <a:cubicBezTo>
                  <a:pt x="20880" y="61383"/>
                  <a:pt x="19882" y="40075"/>
                  <a:pt x="16647" y="19050"/>
                </a:cubicBezTo>
                <a:cubicBezTo>
                  <a:pt x="15629" y="12434"/>
                  <a:pt x="10297" y="0"/>
                  <a:pt x="10297" y="0"/>
                </a:cubicBezTo>
              </a:path>
            </a:pathLst>
          </a:custGeom>
          <a:ln w="50800" cap="flat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411869" y="4000500"/>
            <a:ext cx="12192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269" y="2095500"/>
            <a:ext cx="5334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669" y="1104900"/>
            <a:ext cx="533400" cy="5334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856119" y="2717800"/>
            <a:ext cx="673100" cy="260350"/>
          </a:xfrm>
          <a:custGeom>
            <a:avLst/>
            <a:gdLst>
              <a:gd name="connsiteX0" fmla="*/ 673100 w 673100"/>
              <a:gd name="connsiteY0" fmla="*/ 260350 h 260350"/>
              <a:gd name="connsiteX1" fmla="*/ 666750 w 673100"/>
              <a:gd name="connsiteY1" fmla="*/ 241300 h 260350"/>
              <a:gd name="connsiteX2" fmla="*/ 647700 w 673100"/>
              <a:gd name="connsiteY2" fmla="*/ 234950 h 260350"/>
              <a:gd name="connsiteX3" fmla="*/ 501650 w 673100"/>
              <a:gd name="connsiteY3" fmla="*/ 228600 h 260350"/>
              <a:gd name="connsiteX4" fmla="*/ 450850 w 673100"/>
              <a:gd name="connsiteY4" fmla="*/ 215900 h 260350"/>
              <a:gd name="connsiteX5" fmla="*/ 412750 w 673100"/>
              <a:gd name="connsiteY5" fmla="*/ 203200 h 260350"/>
              <a:gd name="connsiteX6" fmla="*/ 393700 w 673100"/>
              <a:gd name="connsiteY6" fmla="*/ 196850 h 260350"/>
              <a:gd name="connsiteX7" fmla="*/ 342900 w 673100"/>
              <a:gd name="connsiteY7" fmla="*/ 190500 h 260350"/>
              <a:gd name="connsiteX8" fmla="*/ 304800 w 673100"/>
              <a:gd name="connsiteY8" fmla="*/ 165100 h 260350"/>
              <a:gd name="connsiteX9" fmla="*/ 292100 w 673100"/>
              <a:gd name="connsiteY9" fmla="*/ 146050 h 260350"/>
              <a:gd name="connsiteX10" fmla="*/ 273050 w 673100"/>
              <a:gd name="connsiteY10" fmla="*/ 133350 h 260350"/>
              <a:gd name="connsiteX11" fmla="*/ 228600 w 673100"/>
              <a:gd name="connsiteY11" fmla="*/ 107950 h 260350"/>
              <a:gd name="connsiteX12" fmla="*/ 171450 w 673100"/>
              <a:gd name="connsiteY12" fmla="*/ 57150 h 260350"/>
              <a:gd name="connsiteX13" fmla="*/ 133350 w 673100"/>
              <a:gd name="connsiteY13" fmla="*/ 44450 h 260350"/>
              <a:gd name="connsiteX14" fmla="*/ 95250 w 673100"/>
              <a:gd name="connsiteY14" fmla="*/ 31750 h 260350"/>
              <a:gd name="connsiteX15" fmla="*/ 76200 w 673100"/>
              <a:gd name="connsiteY15" fmla="*/ 25400 h 260350"/>
              <a:gd name="connsiteX16" fmla="*/ 12700 w 673100"/>
              <a:gd name="connsiteY16" fmla="*/ 6350 h 260350"/>
              <a:gd name="connsiteX17" fmla="*/ 0 w 673100"/>
              <a:gd name="connsiteY17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3100" h="260350">
                <a:moveTo>
                  <a:pt x="673100" y="260350"/>
                </a:moveTo>
                <a:cubicBezTo>
                  <a:pt x="670983" y="254000"/>
                  <a:pt x="671483" y="246033"/>
                  <a:pt x="666750" y="241300"/>
                </a:cubicBezTo>
                <a:cubicBezTo>
                  <a:pt x="662017" y="236567"/>
                  <a:pt x="654374" y="235463"/>
                  <a:pt x="647700" y="234950"/>
                </a:cubicBezTo>
                <a:cubicBezTo>
                  <a:pt x="599114" y="231213"/>
                  <a:pt x="550333" y="230717"/>
                  <a:pt x="501650" y="228600"/>
                </a:cubicBezTo>
                <a:cubicBezTo>
                  <a:pt x="443848" y="209333"/>
                  <a:pt x="535140" y="238888"/>
                  <a:pt x="450850" y="215900"/>
                </a:cubicBezTo>
                <a:cubicBezTo>
                  <a:pt x="437935" y="212378"/>
                  <a:pt x="425450" y="207433"/>
                  <a:pt x="412750" y="203200"/>
                </a:cubicBezTo>
                <a:cubicBezTo>
                  <a:pt x="406400" y="201083"/>
                  <a:pt x="400342" y="197680"/>
                  <a:pt x="393700" y="196850"/>
                </a:cubicBezTo>
                <a:lnTo>
                  <a:pt x="342900" y="190500"/>
                </a:lnTo>
                <a:cubicBezTo>
                  <a:pt x="330200" y="182033"/>
                  <a:pt x="313267" y="177800"/>
                  <a:pt x="304800" y="165100"/>
                </a:cubicBezTo>
                <a:cubicBezTo>
                  <a:pt x="300567" y="158750"/>
                  <a:pt x="297496" y="151446"/>
                  <a:pt x="292100" y="146050"/>
                </a:cubicBezTo>
                <a:cubicBezTo>
                  <a:pt x="286704" y="140654"/>
                  <a:pt x="279676" y="137136"/>
                  <a:pt x="273050" y="133350"/>
                </a:cubicBezTo>
                <a:cubicBezTo>
                  <a:pt x="256952" y="124151"/>
                  <a:pt x="242524" y="120327"/>
                  <a:pt x="228600" y="107950"/>
                </a:cubicBezTo>
                <a:cubicBezTo>
                  <a:pt x="214230" y="95177"/>
                  <a:pt x="193068" y="66758"/>
                  <a:pt x="171450" y="57150"/>
                </a:cubicBezTo>
                <a:cubicBezTo>
                  <a:pt x="159217" y="51713"/>
                  <a:pt x="146050" y="48683"/>
                  <a:pt x="133350" y="44450"/>
                </a:cubicBezTo>
                <a:lnTo>
                  <a:pt x="95250" y="31750"/>
                </a:lnTo>
                <a:cubicBezTo>
                  <a:pt x="88900" y="29633"/>
                  <a:pt x="82694" y="27023"/>
                  <a:pt x="76200" y="25400"/>
                </a:cubicBezTo>
                <a:cubicBezTo>
                  <a:pt x="57970" y="20842"/>
                  <a:pt x="28160" y="14080"/>
                  <a:pt x="12700" y="6350"/>
                </a:cubicBez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28409" y="1618615"/>
            <a:ext cx="702310" cy="1105535"/>
          </a:xfrm>
          <a:custGeom>
            <a:avLst/>
            <a:gdLst>
              <a:gd name="connsiteX0" fmla="*/ 702310 w 702310"/>
              <a:gd name="connsiteY0" fmla="*/ 1105535 h 1105535"/>
              <a:gd name="connsiteX1" fmla="*/ 695960 w 702310"/>
              <a:gd name="connsiteY1" fmla="*/ 1086485 h 1105535"/>
              <a:gd name="connsiteX2" fmla="*/ 676910 w 702310"/>
              <a:gd name="connsiteY2" fmla="*/ 1073785 h 1105535"/>
              <a:gd name="connsiteX3" fmla="*/ 689610 w 702310"/>
              <a:gd name="connsiteY3" fmla="*/ 1029335 h 1105535"/>
              <a:gd name="connsiteX4" fmla="*/ 683260 w 702310"/>
              <a:gd name="connsiteY4" fmla="*/ 845185 h 1105535"/>
              <a:gd name="connsiteX5" fmla="*/ 676910 w 702310"/>
              <a:gd name="connsiteY5" fmla="*/ 819785 h 1105535"/>
              <a:gd name="connsiteX6" fmla="*/ 645160 w 702310"/>
              <a:gd name="connsiteY6" fmla="*/ 762635 h 1105535"/>
              <a:gd name="connsiteX7" fmla="*/ 581660 w 702310"/>
              <a:gd name="connsiteY7" fmla="*/ 749935 h 1105535"/>
              <a:gd name="connsiteX8" fmla="*/ 543560 w 702310"/>
              <a:gd name="connsiteY8" fmla="*/ 737235 h 1105535"/>
              <a:gd name="connsiteX9" fmla="*/ 524510 w 702310"/>
              <a:gd name="connsiteY9" fmla="*/ 730885 h 1105535"/>
              <a:gd name="connsiteX10" fmla="*/ 505460 w 702310"/>
              <a:gd name="connsiteY10" fmla="*/ 718185 h 1105535"/>
              <a:gd name="connsiteX11" fmla="*/ 448310 w 702310"/>
              <a:gd name="connsiteY11" fmla="*/ 692785 h 1105535"/>
              <a:gd name="connsiteX12" fmla="*/ 416560 w 702310"/>
              <a:gd name="connsiteY12" fmla="*/ 667385 h 1105535"/>
              <a:gd name="connsiteX13" fmla="*/ 372110 w 702310"/>
              <a:gd name="connsiteY13" fmla="*/ 610235 h 1105535"/>
              <a:gd name="connsiteX14" fmla="*/ 359410 w 702310"/>
              <a:gd name="connsiteY14" fmla="*/ 591185 h 1105535"/>
              <a:gd name="connsiteX15" fmla="*/ 340360 w 702310"/>
              <a:gd name="connsiteY15" fmla="*/ 534035 h 1105535"/>
              <a:gd name="connsiteX16" fmla="*/ 334010 w 702310"/>
              <a:gd name="connsiteY16" fmla="*/ 514985 h 1105535"/>
              <a:gd name="connsiteX17" fmla="*/ 327660 w 702310"/>
              <a:gd name="connsiteY17" fmla="*/ 495935 h 1105535"/>
              <a:gd name="connsiteX18" fmla="*/ 321310 w 702310"/>
              <a:gd name="connsiteY18" fmla="*/ 451485 h 1105535"/>
              <a:gd name="connsiteX19" fmla="*/ 302260 w 702310"/>
              <a:gd name="connsiteY19" fmla="*/ 438785 h 1105535"/>
              <a:gd name="connsiteX20" fmla="*/ 276860 w 702310"/>
              <a:gd name="connsiteY20" fmla="*/ 400685 h 1105535"/>
              <a:gd name="connsiteX21" fmla="*/ 264160 w 702310"/>
              <a:gd name="connsiteY21" fmla="*/ 381635 h 1105535"/>
              <a:gd name="connsiteX22" fmla="*/ 257810 w 702310"/>
              <a:gd name="connsiteY22" fmla="*/ 362585 h 1105535"/>
              <a:gd name="connsiteX23" fmla="*/ 238760 w 702310"/>
              <a:gd name="connsiteY23" fmla="*/ 349885 h 1105535"/>
              <a:gd name="connsiteX24" fmla="*/ 226060 w 702310"/>
              <a:gd name="connsiteY24" fmla="*/ 330835 h 1105535"/>
              <a:gd name="connsiteX25" fmla="*/ 187960 w 702310"/>
              <a:gd name="connsiteY25" fmla="*/ 305435 h 1105535"/>
              <a:gd name="connsiteX26" fmla="*/ 156210 w 702310"/>
              <a:gd name="connsiteY26" fmla="*/ 260985 h 1105535"/>
              <a:gd name="connsiteX27" fmla="*/ 130810 w 702310"/>
              <a:gd name="connsiteY27" fmla="*/ 222885 h 1105535"/>
              <a:gd name="connsiteX28" fmla="*/ 99060 w 702310"/>
              <a:gd name="connsiteY28" fmla="*/ 172085 h 1105535"/>
              <a:gd name="connsiteX29" fmla="*/ 86360 w 702310"/>
              <a:gd name="connsiteY29" fmla="*/ 153035 h 1105535"/>
              <a:gd name="connsiteX30" fmla="*/ 80010 w 702310"/>
              <a:gd name="connsiteY30" fmla="*/ 133985 h 1105535"/>
              <a:gd name="connsiteX31" fmla="*/ 60960 w 702310"/>
              <a:gd name="connsiteY31" fmla="*/ 127635 h 1105535"/>
              <a:gd name="connsiteX32" fmla="*/ 48260 w 702310"/>
              <a:gd name="connsiteY32" fmla="*/ 108585 h 1105535"/>
              <a:gd name="connsiteX33" fmla="*/ 29210 w 702310"/>
              <a:gd name="connsiteY33" fmla="*/ 83185 h 1105535"/>
              <a:gd name="connsiteX34" fmla="*/ 22860 w 702310"/>
              <a:gd name="connsiteY34" fmla="*/ 51435 h 1105535"/>
              <a:gd name="connsiteX35" fmla="*/ 3810 w 702310"/>
              <a:gd name="connsiteY35" fmla="*/ 6985 h 110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2310" h="1105535">
                <a:moveTo>
                  <a:pt x="702310" y="1105535"/>
                </a:moveTo>
                <a:cubicBezTo>
                  <a:pt x="700193" y="1099185"/>
                  <a:pt x="700141" y="1091712"/>
                  <a:pt x="695960" y="1086485"/>
                </a:cubicBezTo>
                <a:cubicBezTo>
                  <a:pt x="691192" y="1080526"/>
                  <a:pt x="679323" y="1081025"/>
                  <a:pt x="676910" y="1073785"/>
                </a:cubicBezTo>
                <a:cubicBezTo>
                  <a:pt x="675581" y="1069798"/>
                  <a:pt x="687635" y="1035261"/>
                  <a:pt x="689610" y="1029335"/>
                </a:cubicBezTo>
                <a:cubicBezTo>
                  <a:pt x="687493" y="967952"/>
                  <a:pt x="686976" y="906492"/>
                  <a:pt x="683260" y="845185"/>
                </a:cubicBezTo>
                <a:cubicBezTo>
                  <a:pt x="682732" y="836474"/>
                  <a:pt x="679308" y="828176"/>
                  <a:pt x="676910" y="819785"/>
                </a:cubicBezTo>
                <a:cubicBezTo>
                  <a:pt x="672202" y="803306"/>
                  <a:pt x="659523" y="767423"/>
                  <a:pt x="645160" y="762635"/>
                </a:cubicBezTo>
                <a:cubicBezTo>
                  <a:pt x="611911" y="751552"/>
                  <a:pt x="632736" y="757232"/>
                  <a:pt x="581660" y="749935"/>
                </a:cubicBezTo>
                <a:lnTo>
                  <a:pt x="543560" y="737235"/>
                </a:lnTo>
                <a:cubicBezTo>
                  <a:pt x="537210" y="735118"/>
                  <a:pt x="530079" y="734598"/>
                  <a:pt x="524510" y="730885"/>
                </a:cubicBezTo>
                <a:cubicBezTo>
                  <a:pt x="518160" y="726652"/>
                  <a:pt x="512434" y="721285"/>
                  <a:pt x="505460" y="718185"/>
                </a:cubicBezTo>
                <a:cubicBezTo>
                  <a:pt x="437450" y="687958"/>
                  <a:pt x="491423" y="721527"/>
                  <a:pt x="448310" y="692785"/>
                </a:cubicBezTo>
                <a:cubicBezTo>
                  <a:pt x="419907" y="650180"/>
                  <a:pt x="453366" y="691922"/>
                  <a:pt x="416560" y="667385"/>
                </a:cubicBezTo>
                <a:cubicBezTo>
                  <a:pt x="398654" y="655448"/>
                  <a:pt x="382202" y="625373"/>
                  <a:pt x="372110" y="610235"/>
                </a:cubicBezTo>
                <a:cubicBezTo>
                  <a:pt x="367877" y="603885"/>
                  <a:pt x="361823" y="598425"/>
                  <a:pt x="359410" y="591185"/>
                </a:cubicBezTo>
                <a:lnTo>
                  <a:pt x="340360" y="534035"/>
                </a:lnTo>
                <a:lnTo>
                  <a:pt x="334010" y="514985"/>
                </a:lnTo>
                <a:lnTo>
                  <a:pt x="327660" y="495935"/>
                </a:lnTo>
                <a:cubicBezTo>
                  <a:pt x="325543" y="481118"/>
                  <a:pt x="327389" y="465162"/>
                  <a:pt x="321310" y="451485"/>
                </a:cubicBezTo>
                <a:cubicBezTo>
                  <a:pt x="318210" y="444511"/>
                  <a:pt x="307286" y="444528"/>
                  <a:pt x="302260" y="438785"/>
                </a:cubicBezTo>
                <a:cubicBezTo>
                  <a:pt x="292209" y="427298"/>
                  <a:pt x="285327" y="413385"/>
                  <a:pt x="276860" y="400685"/>
                </a:cubicBezTo>
                <a:cubicBezTo>
                  <a:pt x="272627" y="394335"/>
                  <a:pt x="266573" y="388875"/>
                  <a:pt x="264160" y="381635"/>
                </a:cubicBezTo>
                <a:cubicBezTo>
                  <a:pt x="262043" y="375285"/>
                  <a:pt x="261991" y="367812"/>
                  <a:pt x="257810" y="362585"/>
                </a:cubicBezTo>
                <a:cubicBezTo>
                  <a:pt x="253042" y="356626"/>
                  <a:pt x="245110" y="354118"/>
                  <a:pt x="238760" y="349885"/>
                </a:cubicBezTo>
                <a:cubicBezTo>
                  <a:pt x="234527" y="343535"/>
                  <a:pt x="231803" y="335861"/>
                  <a:pt x="226060" y="330835"/>
                </a:cubicBezTo>
                <a:cubicBezTo>
                  <a:pt x="214573" y="320784"/>
                  <a:pt x="187960" y="305435"/>
                  <a:pt x="187960" y="305435"/>
                </a:cubicBezTo>
                <a:cubicBezTo>
                  <a:pt x="173143" y="260985"/>
                  <a:pt x="187960" y="271568"/>
                  <a:pt x="156210" y="260985"/>
                </a:cubicBezTo>
                <a:cubicBezTo>
                  <a:pt x="147743" y="248285"/>
                  <a:pt x="135637" y="237365"/>
                  <a:pt x="130810" y="222885"/>
                </a:cubicBezTo>
                <a:cubicBezTo>
                  <a:pt x="115697" y="177545"/>
                  <a:pt x="129249" y="192211"/>
                  <a:pt x="99060" y="172085"/>
                </a:cubicBezTo>
                <a:cubicBezTo>
                  <a:pt x="94827" y="165735"/>
                  <a:pt x="89773" y="159861"/>
                  <a:pt x="86360" y="153035"/>
                </a:cubicBezTo>
                <a:cubicBezTo>
                  <a:pt x="83367" y="147048"/>
                  <a:pt x="84743" y="138718"/>
                  <a:pt x="80010" y="133985"/>
                </a:cubicBezTo>
                <a:cubicBezTo>
                  <a:pt x="75277" y="129252"/>
                  <a:pt x="67310" y="129752"/>
                  <a:pt x="60960" y="127635"/>
                </a:cubicBezTo>
                <a:cubicBezTo>
                  <a:pt x="56727" y="121285"/>
                  <a:pt x="52696" y="114795"/>
                  <a:pt x="48260" y="108585"/>
                </a:cubicBezTo>
                <a:cubicBezTo>
                  <a:pt x="42109" y="99973"/>
                  <a:pt x="33508" y="92856"/>
                  <a:pt x="29210" y="83185"/>
                </a:cubicBezTo>
                <a:cubicBezTo>
                  <a:pt x="24827" y="73322"/>
                  <a:pt x="27243" y="61298"/>
                  <a:pt x="22860" y="51435"/>
                </a:cubicBezTo>
                <a:cubicBezTo>
                  <a:pt x="0" y="0"/>
                  <a:pt x="3810" y="49191"/>
                  <a:pt x="3810" y="6985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21491" y="1580903"/>
            <a:ext cx="2147228" cy="285997"/>
          </a:xfrm>
          <a:custGeom>
            <a:avLst/>
            <a:gdLst>
              <a:gd name="connsiteX0" fmla="*/ 2147228 w 2147228"/>
              <a:gd name="connsiteY0" fmla="*/ 101847 h 285997"/>
              <a:gd name="connsiteX1" fmla="*/ 2134528 w 2147228"/>
              <a:gd name="connsiteY1" fmla="*/ 82797 h 285997"/>
              <a:gd name="connsiteX2" fmla="*/ 2077378 w 2147228"/>
              <a:gd name="connsiteY2" fmla="*/ 57397 h 285997"/>
              <a:gd name="connsiteX3" fmla="*/ 2058328 w 2147228"/>
              <a:gd name="connsiteY3" fmla="*/ 51047 h 285997"/>
              <a:gd name="connsiteX4" fmla="*/ 2039278 w 2147228"/>
              <a:gd name="connsiteY4" fmla="*/ 44697 h 285997"/>
              <a:gd name="connsiteX5" fmla="*/ 1893228 w 2147228"/>
              <a:gd name="connsiteY5" fmla="*/ 31997 h 285997"/>
              <a:gd name="connsiteX6" fmla="*/ 1829728 w 2147228"/>
              <a:gd name="connsiteY6" fmla="*/ 12947 h 285997"/>
              <a:gd name="connsiteX7" fmla="*/ 1810678 w 2147228"/>
              <a:gd name="connsiteY7" fmla="*/ 6597 h 285997"/>
              <a:gd name="connsiteX8" fmla="*/ 1791628 w 2147228"/>
              <a:gd name="connsiteY8" fmla="*/ 247 h 285997"/>
              <a:gd name="connsiteX9" fmla="*/ 1721778 w 2147228"/>
              <a:gd name="connsiteY9" fmla="*/ 6597 h 285997"/>
              <a:gd name="connsiteX10" fmla="*/ 1683678 w 2147228"/>
              <a:gd name="connsiteY10" fmla="*/ 31997 h 285997"/>
              <a:gd name="connsiteX11" fmla="*/ 1639228 w 2147228"/>
              <a:gd name="connsiteY11" fmla="*/ 38347 h 285997"/>
              <a:gd name="connsiteX12" fmla="*/ 1582078 w 2147228"/>
              <a:gd name="connsiteY12" fmla="*/ 51047 h 285997"/>
              <a:gd name="connsiteX13" fmla="*/ 1563028 w 2147228"/>
              <a:gd name="connsiteY13" fmla="*/ 57397 h 285997"/>
              <a:gd name="connsiteX14" fmla="*/ 1537628 w 2147228"/>
              <a:gd name="connsiteY14" fmla="*/ 63747 h 285997"/>
              <a:gd name="connsiteX15" fmla="*/ 1105828 w 2147228"/>
              <a:gd name="connsiteY15" fmla="*/ 57397 h 285997"/>
              <a:gd name="connsiteX16" fmla="*/ 997878 w 2147228"/>
              <a:gd name="connsiteY16" fmla="*/ 51047 h 285997"/>
              <a:gd name="connsiteX17" fmla="*/ 813728 w 2147228"/>
              <a:gd name="connsiteY17" fmla="*/ 57397 h 285997"/>
              <a:gd name="connsiteX18" fmla="*/ 775628 w 2147228"/>
              <a:gd name="connsiteY18" fmla="*/ 82797 h 285997"/>
              <a:gd name="connsiteX19" fmla="*/ 737528 w 2147228"/>
              <a:gd name="connsiteY19" fmla="*/ 95497 h 285997"/>
              <a:gd name="connsiteX20" fmla="*/ 705778 w 2147228"/>
              <a:gd name="connsiteY20" fmla="*/ 89147 h 285997"/>
              <a:gd name="connsiteX21" fmla="*/ 648628 w 2147228"/>
              <a:gd name="connsiteY21" fmla="*/ 70097 h 285997"/>
              <a:gd name="connsiteX22" fmla="*/ 629578 w 2147228"/>
              <a:gd name="connsiteY22" fmla="*/ 63747 h 285997"/>
              <a:gd name="connsiteX23" fmla="*/ 610528 w 2147228"/>
              <a:gd name="connsiteY23" fmla="*/ 57397 h 285997"/>
              <a:gd name="connsiteX24" fmla="*/ 477178 w 2147228"/>
              <a:gd name="connsiteY24" fmla="*/ 51047 h 285997"/>
              <a:gd name="connsiteX25" fmla="*/ 451778 w 2147228"/>
              <a:gd name="connsiteY25" fmla="*/ 44697 h 285997"/>
              <a:gd name="connsiteX26" fmla="*/ 432728 w 2147228"/>
              <a:gd name="connsiteY26" fmla="*/ 38347 h 285997"/>
              <a:gd name="connsiteX27" fmla="*/ 324778 w 2147228"/>
              <a:gd name="connsiteY27" fmla="*/ 44697 h 285997"/>
              <a:gd name="connsiteX28" fmla="*/ 286678 w 2147228"/>
              <a:gd name="connsiteY28" fmla="*/ 57397 h 285997"/>
              <a:gd name="connsiteX29" fmla="*/ 248578 w 2147228"/>
              <a:gd name="connsiteY29" fmla="*/ 82797 h 285997"/>
              <a:gd name="connsiteX30" fmla="*/ 210478 w 2147228"/>
              <a:gd name="connsiteY30" fmla="*/ 108197 h 285997"/>
              <a:gd name="connsiteX31" fmla="*/ 197778 w 2147228"/>
              <a:gd name="connsiteY31" fmla="*/ 133597 h 285997"/>
              <a:gd name="connsiteX32" fmla="*/ 178728 w 2147228"/>
              <a:gd name="connsiteY32" fmla="*/ 139947 h 285997"/>
              <a:gd name="connsiteX33" fmla="*/ 159678 w 2147228"/>
              <a:gd name="connsiteY33" fmla="*/ 158997 h 285997"/>
              <a:gd name="connsiteX34" fmla="*/ 140628 w 2147228"/>
              <a:gd name="connsiteY34" fmla="*/ 171697 h 285997"/>
              <a:gd name="connsiteX35" fmla="*/ 127928 w 2147228"/>
              <a:gd name="connsiteY35" fmla="*/ 190747 h 285997"/>
              <a:gd name="connsiteX36" fmla="*/ 102528 w 2147228"/>
              <a:gd name="connsiteY36" fmla="*/ 197097 h 285997"/>
              <a:gd name="connsiteX37" fmla="*/ 45378 w 2147228"/>
              <a:gd name="connsiteY37" fmla="*/ 222497 h 285997"/>
              <a:gd name="connsiteX38" fmla="*/ 32678 w 2147228"/>
              <a:gd name="connsiteY38" fmla="*/ 241547 h 285997"/>
              <a:gd name="connsiteX39" fmla="*/ 928 w 2147228"/>
              <a:gd name="connsiteY39" fmla="*/ 273297 h 285997"/>
              <a:gd name="connsiteX40" fmla="*/ 7278 w 2147228"/>
              <a:gd name="connsiteY40" fmla="*/ 285997 h 28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47228" h="285997">
                <a:moveTo>
                  <a:pt x="2147228" y="101847"/>
                </a:moveTo>
                <a:cubicBezTo>
                  <a:pt x="2142995" y="95497"/>
                  <a:pt x="2139924" y="88193"/>
                  <a:pt x="2134528" y="82797"/>
                </a:cubicBezTo>
                <a:cubicBezTo>
                  <a:pt x="2119434" y="67703"/>
                  <a:pt x="2096241" y="63685"/>
                  <a:pt x="2077378" y="57397"/>
                </a:cubicBezTo>
                <a:lnTo>
                  <a:pt x="2058328" y="51047"/>
                </a:lnTo>
                <a:cubicBezTo>
                  <a:pt x="2051978" y="48930"/>
                  <a:pt x="2045880" y="45797"/>
                  <a:pt x="2039278" y="44697"/>
                </a:cubicBezTo>
                <a:cubicBezTo>
                  <a:pt x="1965623" y="32421"/>
                  <a:pt x="2014031" y="39103"/>
                  <a:pt x="1893228" y="31997"/>
                </a:cubicBezTo>
                <a:cubicBezTo>
                  <a:pt x="1854841" y="22400"/>
                  <a:pt x="1876107" y="28407"/>
                  <a:pt x="1829728" y="12947"/>
                </a:cubicBezTo>
                <a:lnTo>
                  <a:pt x="1810678" y="6597"/>
                </a:lnTo>
                <a:lnTo>
                  <a:pt x="1791628" y="247"/>
                </a:lnTo>
                <a:cubicBezTo>
                  <a:pt x="1768345" y="2364"/>
                  <a:pt x="1744207" y="0"/>
                  <a:pt x="1721778" y="6597"/>
                </a:cubicBezTo>
                <a:cubicBezTo>
                  <a:pt x="1707135" y="10904"/>
                  <a:pt x="1698788" y="29838"/>
                  <a:pt x="1683678" y="31997"/>
                </a:cubicBezTo>
                <a:lnTo>
                  <a:pt x="1639228" y="38347"/>
                </a:lnTo>
                <a:cubicBezTo>
                  <a:pt x="1596344" y="52642"/>
                  <a:pt x="1649132" y="36146"/>
                  <a:pt x="1582078" y="51047"/>
                </a:cubicBezTo>
                <a:cubicBezTo>
                  <a:pt x="1575544" y="52499"/>
                  <a:pt x="1569464" y="55558"/>
                  <a:pt x="1563028" y="57397"/>
                </a:cubicBezTo>
                <a:cubicBezTo>
                  <a:pt x="1554637" y="59795"/>
                  <a:pt x="1546095" y="61630"/>
                  <a:pt x="1537628" y="63747"/>
                </a:cubicBezTo>
                <a:lnTo>
                  <a:pt x="1105828" y="57397"/>
                </a:lnTo>
                <a:cubicBezTo>
                  <a:pt x="1069792" y="56549"/>
                  <a:pt x="1033924" y="51047"/>
                  <a:pt x="997878" y="51047"/>
                </a:cubicBezTo>
                <a:cubicBezTo>
                  <a:pt x="936458" y="51047"/>
                  <a:pt x="875111" y="55280"/>
                  <a:pt x="813728" y="57397"/>
                </a:cubicBezTo>
                <a:cubicBezTo>
                  <a:pt x="801028" y="65864"/>
                  <a:pt x="790108" y="77970"/>
                  <a:pt x="775628" y="82797"/>
                </a:cubicBezTo>
                <a:lnTo>
                  <a:pt x="737528" y="95497"/>
                </a:lnTo>
                <a:cubicBezTo>
                  <a:pt x="726945" y="93380"/>
                  <a:pt x="716191" y="91987"/>
                  <a:pt x="705778" y="89147"/>
                </a:cubicBezTo>
                <a:lnTo>
                  <a:pt x="648628" y="70097"/>
                </a:lnTo>
                <a:lnTo>
                  <a:pt x="629578" y="63747"/>
                </a:lnTo>
                <a:cubicBezTo>
                  <a:pt x="623228" y="61630"/>
                  <a:pt x="617214" y="57715"/>
                  <a:pt x="610528" y="57397"/>
                </a:cubicBezTo>
                <a:lnTo>
                  <a:pt x="477178" y="51047"/>
                </a:lnTo>
                <a:cubicBezTo>
                  <a:pt x="468711" y="48930"/>
                  <a:pt x="460169" y="47095"/>
                  <a:pt x="451778" y="44697"/>
                </a:cubicBezTo>
                <a:cubicBezTo>
                  <a:pt x="445342" y="42858"/>
                  <a:pt x="439421" y="38347"/>
                  <a:pt x="432728" y="38347"/>
                </a:cubicBezTo>
                <a:cubicBezTo>
                  <a:pt x="396682" y="38347"/>
                  <a:pt x="360761" y="42580"/>
                  <a:pt x="324778" y="44697"/>
                </a:cubicBezTo>
                <a:cubicBezTo>
                  <a:pt x="312078" y="48930"/>
                  <a:pt x="297817" y="49971"/>
                  <a:pt x="286678" y="57397"/>
                </a:cubicBezTo>
                <a:cubicBezTo>
                  <a:pt x="273978" y="65864"/>
                  <a:pt x="259371" y="72004"/>
                  <a:pt x="248578" y="82797"/>
                </a:cubicBezTo>
                <a:cubicBezTo>
                  <a:pt x="224795" y="106580"/>
                  <a:pt x="238047" y="99007"/>
                  <a:pt x="210478" y="108197"/>
                </a:cubicBezTo>
                <a:cubicBezTo>
                  <a:pt x="206245" y="116664"/>
                  <a:pt x="204471" y="126904"/>
                  <a:pt x="197778" y="133597"/>
                </a:cubicBezTo>
                <a:cubicBezTo>
                  <a:pt x="193045" y="138330"/>
                  <a:pt x="184297" y="136234"/>
                  <a:pt x="178728" y="139947"/>
                </a:cubicBezTo>
                <a:cubicBezTo>
                  <a:pt x="171256" y="144928"/>
                  <a:pt x="166577" y="153248"/>
                  <a:pt x="159678" y="158997"/>
                </a:cubicBezTo>
                <a:cubicBezTo>
                  <a:pt x="153815" y="163883"/>
                  <a:pt x="146978" y="167464"/>
                  <a:pt x="140628" y="171697"/>
                </a:cubicBezTo>
                <a:cubicBezTo>
                  <a:pt x="136395" y="178047"/>
                  <a:pt x="134278" y="186514"/>
                  <a:pt x="127928" y="190747"/>
                </a:cubicBezTo>
                <a:cubicBezTo>
                  <a:pt x="120666" y="195588"/>
                  <a:pt x="110887" y="194589"/>
                  <a:pt x="102528" y="197097"/>
                </a:cubicBezTo>
                <a:cubicBezTo>
                  <a:pt x="61310" y="209462"/>
                  <a:pt x="73217" y="203938"/>
                  <a:pt x="45378" y="222497"/>
                </a:cubicBezTo>
                <a:cubicBezTo>
                  <a:pt x="41145" y="228847"/>
                  <a:pt x="38074" y="236151"/>
                  <a:pt x="32678" y="241547"/>
                </a:cubicBezTo>
                <a:cubicBezTo>
                  <a:pt x="19978" y="254247"/>
                  <a:pt x="5161" y="252130"/>
                  <a:pt x="928" y="273297"/>
                </a:cubicBezTo>
                <a:cubicBezTo>
                  <a:pt x="0" y="277938"/>
                  <a:pt x="5161" y="281764"/>
                  <a:pt x="7278" y="285997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93819" y="1532004"/>
            <a:ext cx="196850" cy="334896"/>
          </a:xfrm>
          <a:custGeom>
            <a:avLst/>
            <a:gdLst>
              <a:gd name="connsiteX0" fmla="*/ 196850 w 196850"/>
              <a:gd name="connsiteY0" fmla="*/ 334896 h 334896"/>
              <a:gd name="connsiteX1" fmla="*/ 158750 w 196850"/>
              <a:gd name="connsiteY1" fmla="*/ 309496 h 334896"/>
              <a:gd name="connsiteX2" fmla="*/ 139700 w 196850"/>
              <a:gd name="connsiteY2" fmla="*/ 296796 h 334896"/>
              <a:gd name="connsiteX3" fmla="*/ 127000 w 196850"/>
              <a:gd name="connsiteY3" fmla="*/ 277746 h 334896"/>
              <a:gd name="connsiteX4" fmla="*/ 139700 w 196850"/>
              <a:gd name="connsiteY4" fmla="*/ 226946 h 334896"/>
              <a:gd name="connsiteX5" fmla="*/ 152400 w 196850"/>
              <a:gd name="connsiteY5" fmla="*/ 207896 h 334896"/>
              <a:gd name="connsiteX6" fmla="*/ 158750 w 196850"/>
              <a:gd name="connsiteY6" fmla="*/ 188846 h 334896"/>
              <a:gd name="connsiteX7" fmla="*/ 152400 w 196850"/>
              <a:gd name="connsiteY7" fmla="*/ 61846 h 334896"/>
              <a:gd name="connsiteX8" fmla="*/ 107950 w 196850"/>
              <a:gd name="connsiteY8" fmla="*/ 42796 h 334896"/>
              <a:gd name="connsiteX9" fmla="*/ 88900 w 196850"/>
              <a:gd name="connsiteY9" fmla="*/ 30096 h 334896"/>
              <a:gd name="connsiteX10" fmla="*/ 44450 w 196850"/>
              <a:gd name="connsiteY10" fmla="*/ 17396 h 334896"/>
              <a:gd name="connsiteX11" fmla="*/ 0 w 196850"/>
              <a:gd name="connsiteY11" fmla="*/ 4696 h 3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850" h="334896">
                <a:moveTo>
                  <a:pt x="196850" y="334896"/>
                </a:moveTo>
                <a:lnTo>
                  <a:pt x="158750" y="309496"/>
                </a:lnTo>
                <a:lnTo>
                  <a:pt x="139700" y="296796"/>
                </a:lnTo>
                <a:cubicBezTo>
                  <a:pt x="135467" y="290446"/>
                  <a:pt x="127947" y="285319"/>
                  <a:pt x="127000" y="277746"/>
                </a:cubicBezTo>
                <a:cubicBezTo>
                  <a:pt x="126275" y="271949"/>
                  <a:pt x="135139" y="236069"/>
                  <a:pt x="139700" y="226946"/>
                </a:cubicBezTo>
                <a:cubicBezTo>
                  <a:pt x="143113" y="220120"/>
                  <a:pt x="148987" y="214722"/>
                  <a:pt x="152400" y="207896"/>
                </a:cubicBezTo>
                <a:cubicBezTo>
                  <a:pt x="155393" y="201909"/>
                  <a:pt x="156633" y="195196"/>
                  <a:pt x="158750" y="188846"/>
                </a:cubicBezTo>
                <a:cubicBezTo>
                  <a:pt x="156633" y="146513"/>
                  <a:pt x="161794" y="103178"/>
                  <a:pt x="152400" y="61846"/>
                </a:cubicBezTo>
                <a:cubicBezTo>
                  <a:pt x="150706" y="54392"/>
                  <a:pt x="114984" y="46313"/>
                  <a:pt x="107950" y="42796"/>
                </a:cubicBezTo>
                <a:cubicBezTo>
                  <a:pt x="101124" y="39383"/>
                  <a:pt x="95915" y="33102"/>
                  <a:pt x="88900" y="30096"/>
                </a:cubicBezTo>
                <a:cubicBezTo>
                  <a:pt x="60416" y="17889"/>
                  <a:pt x="69164" y="29753"/>
                  <a:pt x="44450" y="17396"/>
                </a:cubicBezTo>
                <a:cubicBezTo>
                  <a:pt x="9657" y="0"/>
                  <a:pt x="42682" y="4696"/>
                  <a:pt x="0" y="4696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98469" y="1190807"/>
            <a:ext cx="698500" cy="282393"/>
          </a:xfrm>
          <a:custGeom>
            <a:avLst/>
            <a:gdLst>
              <a:gd name="connsiteX0" fmla="*/ 698500 w 698500"/>
              <a:gd name="connsiteY0" fmla="*/ 282393 h 282393"/>
              <a:gd name="connsiteX1" fmla="*/ 685800 w 698500"/>
              <a:gd name="connsiteY1" fmla="*/ 263343 h 282393"/>
              <a:gd name="connsiteX2" fmla="*/ 666750 w 698500"/>
              <a:gd name="connsiteY2" fmla="*/ 250643 h 282393"/>
              <a:gd name="connsiteX3" fmla="*/ 603250 w 698500"/>
              <a:gd name="connsiteY3" fmla="*/ 231593 h 282393"/>
              <a:gd name="connsiteX4" fmla="*/ 565150 w 698500"/>
              <a:gd name="connsiteY4" fmla="*/ 212543 h 282393"/>
              <a:gd name="connsiteX5" fmla="*/ 546100 w 698500"/>
              <a:gd name="connsiteY5" fmla="*/ 199843 h 282393"/>
              <a:gd name="connsiteX6" fmla="*/ 508000 w 698500"/>
              <a:gd name="connsiteY6" fmla="*/ 187143 h 282393"/>
              <a:gd name="connsiteX7" fmla="*/ 450850 w 698500"/>
              <a:gd name="connsiteY7" fmla="*/ 161743 h 282393"/>
              <a:gd name="connsiteX8" fmla="*/ 431800 w 698500"/>
              <a:gd name="connsiteY8" fmla="*/ 155393 h 282393"/>
              <a:gd name="connsiteX9" fmla="*/ 374650 w 698500"/>
              <a:gd name="connsiteY9" fmla="*/ 129993 h 282393"/>
              <a:gd name="connsiteX10" fmla="*/ 336550 w 698500"/>
              <a:gd name="connsiteY10" fmla="*/ 110943 h 282393"/>
              <a:gd name="connsiteX11" fmla="*/ 298450 w 698500"/>
              <a:gd name="connsiteY11" fmla="*/ 98243 h 282393"/>
              <a:gd name="connsiteX12" fmla="*/ 279400 w 698500"/>
              <a:gd name="connsiteY12" fmla="*/ 91893 h 282393"/>
              <a:gd name="connsiteX13" fmla="*/ 260350 w 698500"/>
              <a:gd name="connsiteY13" fmla="*/ 72843 h 282393"/>
              <a:gd name="connsiteX14" fmla="*/ 203200 w 698500"/>
              <a:gd name="connsiteY14" fmla="*/ 41093 h 282393"/>
              <a:gd name="connsiteX15" fmla="*/ 139700 w 698500"/>
              <a:gd name="connsiteY15" fmla="*/ 34743 h 282393"/>
              <a:gd name="connsiteX16" fmla="*/ 101600 w 698500"/>
              <a:gd name="connsiteY16" fmla="*/ 41093 h 282393"/>
              <a:gd name="connsiteX17" fmla="*/ 88900 w 698500"/>
              <a:gd name="connsiteY17" fmla="*/ 60143 h 282393"/>
              <a:gd name="connsiteX18" fmla="*/ 69850 w 698500"/>
              <a:gd name="connsiteY18" fmla="*/ 66493 h 282393"/>
              <a:gd name="connsiteX19" fmla="*/ 50800 w 698500"/>
              <a:gd name="connsiteY19" fmla="*/ 28393 h 282393"/>
              <a:gd name="connsiteX20" fmla="*/ 31750 w 698500"/>
              <a:gd name="connsiteY20" fmla="*/ 22043 h 282393"/>
              <a:gd name="connsiteX21" fmla="*/ 0 w 698500"/>
              <a:gd name="connsiteY21" fmla="*/ 2993 h 28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8500" h="282393">
                <a:moveTo>
                  <a:pt x="698500" y="282393"/>
                </a:moveTo>
                <a:cubicBezTo>
                  <a:pt x="694267" y="276043"/>
                  <a:pt x="691196" y="268739"/>
                  <a:pt x="685800" y="263343"/>
                </a:cubicBezTo>
                <a:cubicBezTo>
                  <a:pt x="680404" y="257947"/>
                  <a:pt x="673724" y="253743"/>
                  <a:pt x="666750" y="250643"/>
                </a:cubicBezTo>
                <a:cubicBezTo>
                  <a:pt x="646873" y="241809"/>
                  <a:pt x="624360" y="236870"/>
                  <a:pt x="603250" y="231593"/>
                </a:cubicBezTo>
                <a:cubicBezTo>
                  <a:pt x="548655" y="195197"/>
                  <a:pt x="617730" y="238833"/>
                  <a:pt x="565150" y="212543"/>
                </a:cubicBezTo>
                <a:cubicBezTo>
                  <a:pt x="558324" y="209130"/>
                  <a:pt x="553074" y="202943"/>
                  <a:pt x="546100" y="199843"/>
                </a:cubicBezTo>
                <a:cubicBezTo>
                  <a:pt x="533867" y="194406"/>
                  <a:pt x="519139" y="194569"/>
                  <a:pt x="508000" y="187143"/>
                </a:cubicBezTo>
                <a:cubicBezTo>
                  <a:pt x="477811" y="167017"/>
                  <a:pt x="496190" y="176856"/>
                  <a:pt x="450850" y="161743"/>
                </a:cubicBezTo>
                <a:cubicBezTo>
                  <a:pt x="444500" y="159626"/>
                  <a:pt x="437369" y="159106"/>
                  <a:pt x="431800" y="155393"/>
                </a:cubicBezTo>
                <a:cubicBezTo>
                  <a:pt x="401611" y="135267"/>
                  <a:pt x="419990" y="145106"/>
                  <a:pt x="374650" y="129993"/>
                </a:cubicBezTo>
                <a:cubicBezTo>
                  <a:pt x="305175" y="106835"/>
                  <a:pt x="410408" y="143769"/>
                  <a:pt x="336550" y="110943"/>
                </a:cubicBezTo>
                <a:cubicBezTo>
                  <a:pt x="324317" y="105506"/>
                  <a:pt x="311150" y="102476"/>
                  <a:pt x="298450" y="98243"/>
                </a:cubicBezTo>
                <a:lnTo>
                  <a:pt x="279400" y="91893"/>
                </a:lnTo>
                <a:cubicBezTo>
                  <a:pt x="273050" y="85543"/>
                  <a:pt x="267439" y="78356"/>
                  <a:pt x="260350" y="72843"/>
                </a:cubicBezTo>
                <a:cubicBezTo>
                  <a:pt x="246453" y="62034"/>
                  <a:pt x="223674" y="44243"/>
                  <a:pt x="203200" y="41093"/>
                </a:cubicBezTo>
                <a:cubicBezTo>
                  <a:pt x="182175" y="37858"/>
                  <a:pt x="160867" y="36860"/>
                  <a:pt x="139700" y="34743"/>
                </a:cubicBezTo>
                <a:cubicBezTo>
                  <a:pt x="127000" y="36860"/>
                  <a:pt x="113116" y="35335"/>
                  <a:pt x="101600" y="41093"/>
                </a:cubicBezTo>
                <a:cubicBezTo>
                  <a:pt x="94774" y="44506"/>
                  <a:pt x="94859" y="55375"/>
                  <a:pt x="88900" y="60143"/>
                </a:cubicBezTo>
                <a:cubicBezTo>
                  <a:pt x="83673" y="64324"/>
                  <a:pt x="76200" y="64376"/>
                  <a:pt x="69850" y="66493"/>
                </a:cubicBezTo>
                <a:cubicBezTo>
                  <a:pt x="65667" y="53944"/>
                  <a:pt x="61991" y="37345"/>
                  <a:pt x="50800" y="28393"/>
                </a:cubicBezTo>
                <a:cubicBezTo>
                  <a:pt x="45573" y="24212"/>
                  <a:pt x="38100" y="24160"/>
                  <a:pt x="31750" y="22043"/>
                </a:cubicBezTo>
                <a:cubicBezTo>
                  <a:pt x="9707" y="0"/>
                  <a:pt x="21680" y="2993"/>
                  <a:pt x="0" y="2993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B594D-9C00-354B-9974-D588C783B525}"/>
              </a:ext>
            </a:extLst>
          </p:cNvPr>
          <p:cNvSpPr txBox="1"/>
          <p:nvPr/>
        </p:nvSpPr>
        <p:spPr>
          <a:xfrm>
            <a:off x="623645" y="553244"/>
            <a:ext cx="1018227" cy="369332"/>
          </a:xfrm>
          <a:prstGeom prst="rect">
            <a:avLst/>
          </a:prstGeom>
          <a:solidFill>
            <a:schemeClr val="tx2"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FF00"/>
                </a:solidFill>
              </a:rPr>
              <a:t>Philippi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08960D-663A-8245-A2B1-F38B9F608C67}"/>
              </a:ext>
            </a:extLst>
          </p:cNvPr>
          <p:cNvCxnSpPr>
            <a:cxnSpLocks/>
          </p:cNvCxnSpPr>
          <p:nvPr/>
        </p:nvCxnSpPr>
        <p:spPr>
          <a:xfrm>
            <a:off x="1487741" y="841276"/>
            <a:ext cx="310728" cy="349531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4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49C26D-10DE-464D-BC4A-3C5485579F39}"/>
              </a:ext>
            </a:extLst>
          </p:cNvPr>
          <p:cNvSpPr txBox="1"/>
          <p:nvPr/>
        </p:nvSpPr>
        <p:spPr>
          <a:xfrm>
            <a:off x="1259632" y="-6507"/>
            <a:ext cx="644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at Philippi – Close to Paul’s Heart</a:t>
            </a:r>
            <a:endParaRPr lang="en-A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9AF1D-7F1B-DB41-83CF-512254615CFB}"/>
              </a:ext>
            </a:extLst>
          </p:cNvPr>
          <p:cNvSpPr txBox="1"/>
          <p:nvPr/>
        </p:nvSpPr>
        <p:spPr>
          <a:xfrm>
            <a:off x="0" y="33722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major place he preached the Gospel in Europe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by the Holy Spirit to Ephesus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the Power of God in miraculous ways, as God built His church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8C296-D22F-D147-A055-60B83CB26E47}"/>
              </a:ext>
            </a:extLst>
          </p:cNvPr>
          <p:cNvSpPr/>
          <p:nvPr/>
        </p:nvSpPr>
        <p:spPr>
          <a:xfrm>
            <a:off x="34896" y="1701440"/>
            <a:ext cx="9109104" cy="706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381125" indent="-1381125">
              <a:lnSpc>
                <a:spcPct val="115000"/>
              </a:lnSpc>
              <a:spcAft>
                <a:spcPts val="0"/>
              </a:spcAft>
            </a:pPr>
            <a:r>
              <a:rPr lang="en-US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</a:t>
            </a: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(ESV) </a:t>
            </a:r>
            <a:r>
              <a:rPr lang="en-US" b="1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1 </a:t>
            </a:r>
            <a:r>
              <a:rPr lang="en-US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Paul and Timothy, servants of Christ Jesus,   To all the saints in Christ Jesus who are at Philippi, with the overseers and deacons:</a:t>
            </a:r>
            <a:r>
              <a:rPr lang="en-AU" dirty="0"/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D1C8F-966F-F84D-ACEB-45EB1445114C}"/>
              </a:ext>
            </a:extLst>
          </p:cNvPr>
          <p:cNvSpPr txBox="1"/>
          <p:nvPr/>
        </p:nvSpPr>
        <p:spPr>
          <a:xfrm>
            <a:off x="107504" y="1260550"/>
            <a:ext cx="8856984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gives a word/dream/vision, usually its purpose is to give an assurance of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D4D7A-01E0-6D47-81C6-A0C58BCA76DA}"/>
              </a:ext>
            </a:extLst>
          </p:cNvPr>
          <p:cNvSpPr txBox="1"/>
          <p:nvPr/>
        </p:nvSpPr>
        <p:spPr>
          <a:xfrm>
            <a:off x="-18023" y="2390821"/>
            <a:ext cx="26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 in Christ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0E635-E2FC-7D43-AD0A-74D6F2941C95}"/>
              </a:ext>
            </a:extLst>
          </p:cNvPr>
          <p:cNvSpPr txBox="1"/>
          <p:nvPr/>
        </p:nvSpPr>
        <p:spPr>
          <a:xfrm>
            <a:off x="2483768" y="2414821"/>
            <a:ext cx="5639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a spiritual hero, but sees himself as a slave of Christ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33-DA62-444F-8407-EE323B6B95B1}"/>
              </a:ext>
            </a:extLst>
          </p:cNvPr>
          <p:cNvSpPr txBox="1"/>
          <p:nvPr/>
        </p:nvSpPr>
        <p:spPr>
          <a:xfrm>
            <a:off x="-2049" y="2700046"/>
            <a:ext cx="91091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 slave of Christ is a privileged 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B5A3D-16C9-D843-9D74-F995CFDB0D8C}"/>
              </a:ext>
            </a:extLst>
          </p:cNvPr>
          <p:cNvSpPr txBox="1"/>
          <p:nvPr/>
        </p:nvSpPr>
        <p:spPr>
          <a:xfrm>
            <a:off x="-2049" y="2985270"/>
            <a:ext cx="241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Saints (Holy ones).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0594A-5F46-A944-8BA2-BA9A9003148C}"/>
              </a:ext>
            </a:extLst>
          </p:cNvPr>
          <p:cNvSpPr txBox="1"/>
          <p:nvPr/>
        </p:nvSpPr>
        <p:spPr>
          <a:xfrm>
            <a:off x="3203848" y="2985270"/>
            <a:ext cx="53761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Holy, because our address is “in Christ”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87B9C3-E6DD-D040-8EC7-6EF130A21545}"/>
              </a:ext>
            </a:extLst>
          </p:cNvPr>
          <p:cNvSpPr/>
          <p:nvPr/>
        </p:nvSpPr>
        <p:spPr>
          <a:xfrm>
            <a:off x="899592" y="3354602"/>
            <a:ext cx="6584643" cy="706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3" indent="-4763">
              <a:lnSpc>
                <a:spcPct val="115000"/>
              </a:lnSpc>
              <a:spcAft>
                <a:spcPts val="0"/>
              </a:spcAft>
            </a:pPr>
            <a:r>
              <a:rPr lang="en-AU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AU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 am sure of this, that he who began a good work in you will bring it to completion at the day of Jesus Christ.</a:t>
            </a:r>
            <a:r>
              <a:rPr lang="en-AU" dirty="0"/>
              <a:t> 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D376A-F8D7-0A4D-9009-D32BBFDA82A2}"/>
              </a:ext>
            </a:extLst>
          </p:cNvPr>
          <p:cNvSpPr txBox="1"/>
          <p:nvPr/>
        </p:nvSpPr>
        <p:spPr>
          <a:xfrm>
            <a:off x="-2049" y="4065383"/>
            <a:ext cx="91091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if we don’t feel very ‘saintly’, God will continue transforming us until Christ returns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C820F-5BE0-8943-8575-65BB3F365E99}"/>
              </a:ext>
            </a:extLst>
          </p:cNvPr>
          <p:cNvSpPr txBox="1"/>
          <p:nvPr/>
        </p:nvSpPr>
        <p:spPr>
          <a:xfrm>
            <a:off x="-2049" y="4340955"/>
            <a:ext cx="91091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in the church are no more important / holy than the whole church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785A8-A87C-0346-B186-F3192FAB1621}"/>
              </a:ext>
            </a:extLst>
          </p:cNvPr>
          <p:cNvSpPr txBox="1"/>
          <p:nvPr/>
        </p:nvSpPr>
        <p:spPr>
          <a:xfrm>
            <a:off x="766" y="4607928"/>
            <a:ext cx="26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&amp; Peace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6384F-2D94-4448-8F82-52D17937BC45}"/>
              </a:ext>
            </a:extLst>
          </p:cNvPr>
          <p:cNvSpPr txBox="1"/>
          <p:nvPr/>
        </p:nvSpPr>
        <p:spPr>
          <a:xfrm>
            <a:off x="1619672" y="4642596"/>
            <a:ext cx="46429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Bread &amp; Butter of Disciples of Jesus</a:t>
            </a:r>
          </a:p>
        </p:txBody>
      </p:sp>
    </p:spTree>
    <p:extLst>
      <p:ext uri="{BB962C8B-B14F-4D97-AF65-F5344CB8AC3E}">
        <p14:creationId xmlns:p14="http://schemas.microsoft.com/office/powerpoint/2010/main" val="34380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  <p:bldP spid="11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7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900" i="1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(ESV)</a:t>
            </a:r>
            <a:r>
              <a:rPr lang="en-AU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1 Paul and Timothy, servants of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Christ Jesus, </a:t>
            </a:r>
            <a:endParaRPr lang="en-AU" sz="1900" dirty="0">
              <a:highlight>
                <a:srgbClr val="FFFF00"/>
              </a:highlight>
              <a:latin typeface="Comic Sans MS" panose="030F09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To all the saints in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Christ Jesus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who are at Philippi, with the overseers and deacons: </a:t>
            </a:r>
            <a:endParaRPr lang="en-AU" sz="1900" dirty="0">
              <a:latin typeface="Comic Sans MS" panose="030F09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US" sz="1900" baseline="300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2 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Grace to you and peace from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God our Father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the Lord Jesus Christ.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AU" sz="1900" dirty="0">
              <a:latin typeface="Comic Sans MS" panose="030F09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900" baseline="30000" dirty="0">
              <a:latin typeface="Comic Sans MS" panose="030F0902030302020204" pitchFamily="66" charset="0"/>
              <a:ea typeface="Arial" panose="020B0604020202020204" pitchFamily="34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en-US" sz="1900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3 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I thank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my God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 in all my remembrance of you, </a:t>
            </a:r>
            <a:r>
              <a:rPr lang="en-US" sz="1900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4 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always in every prayer of mine for you all making my prayer with joy, </a:t>
            </a:r>
            <a:r>
              <a:rPr lang="en-US" sz="1900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5 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because of your partnership in the gospel from the first day until now. </a:t>
            </a:r>
            <a:r>
              <a:rPr lang="en-US" sz="1900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6 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And I am sure of this, that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 he who began a good work in you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 will bring it to completion at the day of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Jesus Christ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. </a:t>
            </a:r>
            <a:r>
              <a:rPr lang="en-US" sz="1900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7 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1900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8 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For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 God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 is my witness, how I yearn for you all with the affection of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Christ Jesus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. </a:t>
            </a:r>
            <a:r>
              <a:rPr lang="en-US" sz="1900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9 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And it is my prayer that your love may abound more and more, with knowledge and all discernment, </a:t>
            </a:r>
            <a:r>
              <a:rPr lang="en-US" sz="1900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10 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so that you may approve what is excellent, and so be pure and blameless for the day of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Christ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, </a:t>
            </a:r>
            <a:r>
              <a:rPr lang="en-US" sz="1900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11 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filled with the fruit of righteousness that comes through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Jesus Christ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, to the glory and praise of </a:t>
            </a:r>
            <a:r>
              <a:rPr lang="en-US" sz="1900" dirty="0">
                <a:highlight>
                  <a:srgbClr val="FFFF00"/>
                </a:highlight>
                <a:latin typeface="Comic Sans MS" panose="030F0902030302020204" pitchFamily="66" charset="0"/>
                <a:ea typeface="Arial" panose="020B0604020202020204" pitchFamily="34" charset="0"/>
              </a:rPr>
              <a:t>God</a:t>
            </a:r>
            <a:r>
              <a:rPr lang="en-US" sz="1900" dirty="0">
                <a:latin typeface="Comic Sans MS" panose="030F0902030302020204" pitchFamily="66" charset="0"/>
                <a:ea typeface="Arial" panose="020B0604020202020204" pitchFamily="34" charset="0"/>
              </a:rPr>
              <a:t>.</a:t>
            </a:r>
            <a:r>
              <a:rPr lang="en-AU" sz="1900" dirty="0">
                <a:latin typeface="Comic Sans MS" panose="030F0902030302020204" pitchFamily="66" charset="0"/>
              </a:rPr>
              <a:t> </a:t>
            </a:r>
            <a:endParaRPr lang="en-AU" sz="1900" dirty="0">
              <a:latin typeface="Comic Sans MS" panose="030F09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8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49C26D-10DE-464D-BC4A-3C5485579F39}"/>
              </a:ext>
            </a:extLst>
          </p:cNvPr>
          <p:cNvSpPr txBox="1"/>
          <p:nvPr/>
        </p:nvSpPr>
        <p:spPr>
          <a:xfrm>
            <a:off x="1259632" y="-6507"/>
            <a:ext cx="644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at Philippi – Close to Paul’s Heart</a:t>
            </a:r>
            <a:endParaRPr lang="en-AU" sz="2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D1C8F-966F-F84D-ACEB-45EB1445114C}"/>
              </a:ext>
            </a:extLst>
          </p:cNvPr>
          <p:cNvSpPr txBox="1"/>
          <p:nvPr/>
        </p:nvSpPr>
        <p:spPr>
          <a:xfrm>
            <a:off x="53243" y="426988"/>
            <a:ext cx="8856984" cy="384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gives a word/dream/vision, usually its purpose is to give an assurance of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D4D7A-01E0-6D47-81C6-A0C58BCA76DA}"/>
              </a:ext>
            </a:extLst>
          </p:cNvPr>
          <p:cNvSpPr txBox="1"/>
          <p:nvPr/>
        </p:nvSpPr>
        <p:spPr>
          <a:xfrm>
            <a:off x="766" y="811709"/>
            <a:ext cx="26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 in Christ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9EA33-DA62-444F-8407-EE323B6B95B1}"/>
              </a:ext>
            </a:extLst>
          </p:cNvPr>
          <p:cNvSpPr txBox="1"/>
          <p:nvPr/>
        </p:nvSpPr>
        <p:spPr>
          <a:xfrm>
            <a:off x="2646573" y="863613"/>
            <a:ext cx="46272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 slave of Christ is a privileged 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B5A3D-16C9-D843-9D74-F995CFDB0D8C}"/>
              </a:ext>
            </a:extLst>
          </p:cNvPr>
          <p:cNvSpPr txBox="1"/>
          <p:nvPr/>
        </p:nvSpPr>
        <p:spPr>
          <a:xfrm>
            <a:off x="251520" y="1121570"/>
            <a:ext cx="241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Saints (Holy ones).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0594A-5F46-A944-8BA2-BA9A9003148C}"/>
              </a:ext>
            </a:extLst>
          </p:cNvPr>
          <p:cNvSpPr txBox="1"/>
          <p:nvPr/>
        </p:nvSpPr>
        <p:spPr>
          <a:xfrm>
            <a:off x="2646573" y="1182859"/>
            <a:ext cx="53761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Holy, because our address is “in Christ”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87B9C3-E6DD-D040-8EC7-6EF130A21545}"/>
              </a:ext>
            </a:extLst>
          </p:cNvPr>
          <p:cNvSpPr/>
          <p:nvPr/>
        </p:nvSpPr>
        <p:spPr>
          <a:xfrm>
            <a:off x="768769" y="1858743"/>
            <a:ext cx="6480720" cy="388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3" indent="-4763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your partnership in the gospel from the first day until now.</a:t>
            </a:r>
            <a:r>
              <a:rPr lang="en-AU" dirty="0"/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785A8-A87C-0346-B186-F3192FAB1621}"/>
              </a:ext>
            </a:extLst>
          </p:cNvPr>
          <p:cNvSpPr txBox="1"/>
          <p:nvPr/>
        </p:nvSpPr>
        <p:spPr>
          <a:xfrm>
            <a:off x="19522" y="1471327"/>
            <a:ext cx="264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&amp; Peace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6384F-2D94-4448-8F82-52D17937BC45}"/>
              </a:ext>
            </a:extLst>
          </p:cNvPr>
          <p:cNvSpPr txBox="1"/>
          <p:nvPr/>
        </p:nvSpPr>
        <p:spPr>
          <a:xfrm>
            <a:off x="1638428" y="1505995"/>
            <a:ext cx="74860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Bread &amp; Butter of Disciples of Jesus  –  contentment in adversity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2FC0B-8040-264E-9AD2-9FA544630BEA}"/>
              </a:ext>
            </a:extLst>
          </p:cNvPr>
          <p:cNvSpPr txBox="1"/>
          <p:nvPr/>
        </p:nvSpPr>
        <p:spPr>
          <a:xfrm>
            <a:off x="-8661" y="2203889"/>
            <a:ext cx="529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 in Ministry (Not consumers of ministry)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5F24B-3513-854B-B7C6-37A1DA2DCE01}"/>
              </a:ext>
            </a:extLst>
          </p:cNvPr>
          <p:cNvSpPr txBox="1"/>
          <p:nvPr/>
        </p:nvSpPr>
        <p:spPr>
          <a:xfrm>
            <a:off x="251520" y="2510441"/>
            <a:ext cx="88823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 in ministry from when first saved.  </a:t>
            </a:r>
            <a:r>
              <a:rPr lang="en-A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Christians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partners in the Gospel too!!!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support;   Prayer support;   Active in sharing the Gospel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E981B-BEEA-B44E-9615-43753C0D0F9A}"/>
              </a:ext>
            </a:extLst>
          </p:cNvPr>
          <p:cNvSpPr/>
          <p:nvPr/>
        </p:nvSpPr>
        <p:spPr>
          <a:xfrm>
            <a:off x="507178" y="3111002"/>
            <a:ext cx="7949114" cy="706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3" indent="-4763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omic Sans MS" panose="030F09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 hold you in my heart, for you are all partakers with me of grace, both in my imprisonment and in the defense and confirmation of the gospel.</a:t>
            </a:r>
            <a:r>
              <a:rPr lang="en-AU" dirty="0"/>
              <a:t> </a:t>
            </a:r>
            <a:endParaRPr lang="en-AU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1C978-7072-B54D-BF2D-F9D629F12F2F}"/>
              </a:ext>
            </a:extLst>
          </p:cNvPr>
          <p:cNvSpPr txBox="1"/>
          <p:nvPr/>
        </p:nvSpPr>
        <p:spPr>
          <a:xfrm>
            <a:off x="10128" y="3819746"/>
            <a:ext cx="911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all in this journey of Grace Together – The church a Fellowship of Grace</a:t>
            </a:r>
            <a:endParaRPr lang="en-AU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72BCB3-D566-9E43-AF18-4FF484F71A49}"/>
              </a:ext>
            </a:extLst>
          </p:cNvPr>
          <p:cNvSpPr txBox="1"/>
          <p:nvPr/>
        </p:nvSpPr>
        <p:spPr>
          <a:xfrm>
            <a:off x="768769" y="4132561"/>
            <a:ext cx="8358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one another;  Love one another;  build one another up;  In ministry together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2BCE29-4C53-044A-A2B4-ED63B20500E5}"/>
              </a:ext>
            </a:extLst>
          </p:cNvPr>
          <p:cNvSpPr txBox="1"/>
          <p:nvPr/>
        </p:nvSpPr>
        <p:spPr>
          <a:xfrm>
            <a:off x="395536" y="4464501"/>
            <a:ext cx="873207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the persecuted church (Christians who suffer/jailed for the sake of Christ)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in the defence of the Gospel.  The Gospel is under attack (to twist/corrupt it)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the Gospel.  To demonstrate that it is true.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0ACC3E-A609-6749-AE75-FE09238C4616}"/>
              </a:ext>
            </a:extLst>
          </p:cNvPr>
          <p:cNvSpPr txBox="1"/>
          <p:nvPr/>
        </p:nvSpPr>
        <p:spPr>
          <a:xfrm>
            <a:off x="4067944" y="5286983"/>
            <a:ext cx="5056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Love;  fellowship;  purity;  righteousness;  holiness</a:t>
            </a:r>
          </a:p>
        </p:txBody>
      </p:sp>
    </p:spTree>
    <p:extLst>
      <p:ext uri="{BB962C8B-B14F-4D97-AF65-F5344CB8AC3E}">
        <p14:creationId xmlns:p14="http://schemas.microsoft.com/office/powerpoint/2010/main" val="32971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2" grpId="0"/>
      <p:bldP spid="23" grpId="0" animBg="1"/>
      <p:bldP spid="24" grpId="0"/>
      <p:bldP spid="25" grpId="0"/>
      <p:bldP spid="26" grpId="0" uiExpand="1" build="p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106529</TotalTime>
  <Words>1043</Words>
  <Application>Microsoft Macintosh PowerPoint</Application>
  <PresentationFormat>On-screen Show (16:10)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1728</cp:revision>
  <cp:lastPrinted>2020-02-28T07:36:30Z</cp:lastPrinted>
  <dcterms:created xsi:type="dcterms:W3CDTF">2016-11-04T06:28:01Z</dcterms:created>
  <dcterms:modified xsi:type="dcterms:W3CDTF">2020-05-07T07:07:27Z</dcterms:modified>
</cp:coreProperties>
</file>